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4"/>
  </p:sldMasterIdLst>
  <p:notesMasterIdLst>
    <p:notesMasterId r:id="rId17"/>
  </p:notes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4" r:id="rId12"/>
    <p:sldId id="268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Denizard-Thompson" initials="ND" lastIdx="8" clrIdx="0">
    <p:extLst>
      <p:ext uri="{19B8F6BF-5375-455C-9EA6-DF929625EA0E}">
        <p15:presenceInfo xmlns:p15="http://schemas.microsoft.com/office/powerpoint/2012/main" userId="S::ndenizar@wakehealth.edu::31a0faa4-fbbf-43e9-b321-42198c1b68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67EAE-8C79-4881-93EE-E6C69C2DBEFE}" v="10" dt="2021-02-15T21:53:50.621"/>
    <p1510:client id="{4D4A9603-95F2-448D-B20B-5F1BFD7079F8}" v="422" dt="2021-02-16T01:36:46.157"/>
    <p1510:client id="{78878354-A7D5-4AB9-BF5F-99CA0949A692}" v="1013" dt="2021-02-15T21:29:19.733"/>
    <p1510:client id="{85C654DB-BD86-76CF-3AEB-5AEE149FD99A}" v="137" dt="2021-02-15T22:52:48.799"/>
    <p1510:client id="{9980E5F3-2484-479B-8E7D-0CA23B9B16C5}" v="119" dt="2021-02-16T01:50:58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 Montez" userId="S::kmontez@wakehealth.edu::d7b9e6b5-050b-459f-ad15-560fd945dba6" providerId="AD" clId="Web-{41C67EAE-8C79-4881-93EE-E6C69C2DBEFE}"/>
    <pc:docChg chg="modSld">
      <pc:chgData name="Kimberly Montez" userId="S::kmontez@wakehealth.edu::d7b9e6b5-050b-459f-ad15-560fd945dba6" providerId="AD" clId="Web-{41C67EAE-8C79-4881-93EE-E6C69C2DBEFE}" dt="2021-02-15T21:53:48.777" v="3" actId="20577"/>
      <pc:docMkLst>
        <pc:docMk/>
      </pc:docMkLst>
      <pc:sldChg chg="modSp">
        <pc:chgData name="Kimberly Montez" userId="S::kmontez@wakehealth.edu::d7b9e6b5-050b-459f-ad15-560fd945dba6" providerId="AD" clId="Web-{41C67EAE-8C79-4881-93EE-E6C69C2DBEFE}" dt="2021-02-15T21:53:48.777" v="3" actId="20577"/>
        <pc:sldMkLst>
          <pc:docMk/>
          <pc:sldMk cId="4191936268" sldId="260"/>
        </pc:sldMkLst>
        <pc:spChg chg="mod">
          <ac:chgData name="Kimberly Montez" userId="S::kmontez@wakehealth.edu::d7b9e6b5-050b-459f-ad15-560fd945dba6" providerId="AD" clId="Web-{41C67EAE-8C79-4881-93EE-E6C69C2DBEFE}" dt="2021-02-15T21:53:48.777" v="3" actId="20577"/>
          <ac:spMkLst>
            <pc:docMk/>
            <pc:sldMk cId="4191936268" sldId="260"/>
            <ac:spMk id="3" creationId="{00000000-0000-0000-0000-000000000000}"/>
          </ac:spMkLst>
        </pc:spChg>
      </pc:sldChg>
    </pc:docChg>
  </pc:docChgLst>
  <pc:docChgLst>
    <pc:chgData name="Kimberly Montez" userId="S::kmontez@wakehealth.edu::d7b9e6b5-050b-459f-ad15-560fd945dba6" providerId="AD" clId="Web-{4D4A9603-95F2-448D-B20B-5F1BFD7079F8}"/>
    <pc:docChg chg="delSld modSld sldOrd">
      <pc:chgData name="Kimberly Montez" userId="S::kmontez@wakehealth.edu::d7b9e6b5-050b-459f-ad15-560fd945dba6" providerId="AD" clId="Web-{4D4A9603-95F2-448D-B20B-5F1BFD7079F8}" dt="2021-02-16T01:36:46.157" v="386"/>
      <pc:docMkLst>
        <pc:docMk/>
      </pc:docMkLst>
      <pc:sldChg chg="ord delCm">
        <pc:chgData name="Kimberly Montez" userId="S::kmontez@wakehealth.edu::d7b9e6b5-050b-459f-ad15-560fd945dba6" providerId="AD" clId="Web-{4D4A9603-95F2-448D-B20B-5F1BFD7079F8}" dt="2021-02-16T01:24:02.200" v="2"/>
        <pc:sldMkLst>
          <pc:docMk/>
          <pc:sldMk cId="264817113" sldId="259"/>
        </pc:sldMkLst>
      </pc:sldChg>
      <pc:sldChg chg="modSp delCm">
        <pc:chgData name="Kimberly Montez" userId="S::kmontez@wakehealth.edu::d7b9e6b5-050b-459f-ad15-560fd945dba6" providerId="AD" clId="Web-{4D4A9603-95F2-448D-B20B-5F1BFD7079F8}" dt="2021-02-16T01:24:23.122" v="7"/>
        <pc:sldMkLst>
          <pc:docMk/>
          <pc:sldMk cId="4191936268" sldId="260"/>
        </pc:sldMkLst>
        <pc:spChg chg="mod">
          <ac:chgData name="Kimberly Montez" userId="S::kmontez@wakehealth.edu::d7b9e6b5-050b-459f-ad15-560fd945dba6" providerId="AD" clId="Web-{4D4A9603-95F2-448D-B20B-5F1BFD7079F8}" dt="2021-02-16T01:24:19.935" v="6" actId="20577"/>
          <ac:spMkLst>
            <pc:docMk/>
            <pc:sldMk cId="4191936268" sldId="260"/>
            <ac:spMk id="3" creationId="{00000000-0000-0000-0000-000000000000}"/>
          </ac:spMkLst>
        </pc:spChg>
      </pc:sldChg>
      <pc:sldChg chg="modSp delCm">
        <pc:chgData name="Kimberly Montez" userId="S::kmontez@wakehealth.edu::d7b9e6b5-050b-459f-ad15-560fd945dba6" providerId="AD" clId="Web-{4D4A9603-95F2-448D-B20B-5F1BFD7079F8}" dt="2021-02-16T01:36:46.157" v="386"/>
        <pc:sldMkLst>
          <pc:docMk/>
          <pc:sldMk cId="1251968666" sldId="261"/>
        </pc:sldMkLst>
        <pc:graphicFrameChg chg="mod modGraphic">
          <ac:chgData name="Kimberly Montez" userId="S::kmontez@wakehealth.edu::d7b9e6b5-050b-459f-ad15-560fd945dba6" providerId="AD" clId="Web-{4D4A9603-95F2-448D-B20B-5F1BFD7079F8}" dt="2021-02-16T01:36:46.157" v="386"/>
          <ac:graphicFrameMkLst>
            <pc:docMk/>
            <pc:sldMk cId="1251968666" sldId="261"/>
            <ac:graphicFrameMk id="6" creationId="{00000000-0000-0000-0000-000000000000}"/>
          </ac:graphicFrameMkLst>
        </pc:graphicFrameChg>
      </pc:sldChg>
      <pc:sldChg chg="modSp">
        <pc:chgData name="Kimberly Montez" userId="S::kmontez@wakehealth.edu::d7b9e6b5-050b-459f-ad15-560fd945dba6" providerId="AD" clId="Web-{4D4A9603-95F2-448D-B20B-5F1BFD7079F8}" dt="2021-02-16T01:30:59.476" v="212"/>
        <pc:sldMkLst>
          <pc:docMk/>
          <pc:sldMk cId="2401466693" sldId="262"/>
        </pc:sldMkLst>
        <pc:graphicFrameChg chg="modGraphic">
          <ac:chgData name="Kimberly Montez" userId="S::kmontez@wakehealth.edu::d7b9e6b5-050b-459f-ad15-560fd945dba6" providerId="AD" clId="Web-{4D4A9603-95F2-448D-B20B-5F1BFD7079F8}" dt="2021-02-16T01:30:59.476" v="212"/>
          <ac:graphicFrameMkLst>
            <pc:docMk/>
            <pc:sldMk cId="2401466693" sldId="262"/>
            <ac:graphicFrameMk id="4" creationId="{00000000-0000-0000-0000-000000000000}"/>
          </ac:graphicFrameMkLst>
        </pc:graphicFrameChg>
      </pc:sldChg>
      <pc:sldChg chg="del">
        <pc:chgData name="Kimberly Montez" userId="S::kmontez@wakehealth.edu::d7b9e6b5-050b-459f-ad15-560fd945dba6" providerId="AD" clId="Web-{4D4A9603-95F2-448D-B20B-5F1BFD7079F8}" dt="2021-02-16T01:23:54.028" v="0"/>
        <pc:sldMkLst>
          <pc:docMk/>
          <pc:sldMk cId="2667539460" sldId="263"/>
        </pc:sldMkLst>
      </pc:sldChg>
      <pc:sldChg chg="modSp">
        <pc:chgData name="Kimberly Montez" userId="S::kmontez@wakehealth.edu::d7b9e6b5-050b-459f-ad15-560fd945dba6" providerId="AD" clId="Web-{4D4A9603-95F2-448D-B20B-5F1BFD7079F8}" dt="2021-02-16T01:33:56.903" v="328" actId="1076"/>
        <pc:sldMkLst>
          <pc:docMk/>
          <pc:sldMk cId="1068301897" sldId="264"/>
        </pc:sldMkLst>
        <pc:picChg chg="mod">
          <ac:chgData name="Kimberly Montez" userId="S::kmontez@wakehealth.edu::d7b9e6b5-050b-459f-ad15-560fd945dba6" providerId="AD" clId="Web-{4D4A9603-95F2-448D-B20B-5F1BFD7079F8}" dt="2021-02-16T01:33:47.715" v="325" actId="1076"/>
          <ac:picMkLst>
            <pc:docMk/>
            <pc:sldMk cId="1068301897" sldId="264"/>
            <ac:picMk id="5" creationId="{79A8D886-098D-4320-92A5-E81BA0B47524}"/>
          </ac:picMkLst>
        </pc:picChg>
        <pc:picChg chg="mod">
          <ac:chgData name="Kimberly Montez" userId="S::kmontez@wakehealth.edu::d7b9e6b5-050b-459f-ad15-560fd945dba6" providerId="AD" clId="Web-{4D4A9603-95F2-448D-B20B-5F1BFD7079F8}" dt="2021-02-16T01:33:56.903" v="328" actId="1076"/>
          <ac:picMkLst>
            <pc:docMk/>
            <pc:sldMk cId="1068301897" sldId="264"/>
            <ac:picMk id="6" creationId="{3CA8A115-149F-468F-81CE-CB0DD3EA399E}"/>
          </ac:picMkLst>
        </pc:picChg>
        <pc:picChg chg="mod">
          <ac:chgData name="Kimberly Montez" userId="S::kmontez@wakehealth.edu::d7b9e6b5-050b-459f-ad15-560fd945dba6" providerId="AD" clId="Web-{4D4A9603-95F2-448D-B20B-5F1BFD7079F8}" dt="2021-02-16T01:33:55.325" v="327" actId="1076"/>
          <ac:picMkLst>
            <pc:docMk/>
            <pc:sldMk cId="1068301897" sldId="264"/>
            <ac:picMk id="7" creationId="{644400F6-990F-49CE-9C88-052E3C6DDF12}"/>
          </ac:picMkLst>
        </pc:picChg>
        <pc:picChg chg="mod">
          <ac:chgData name="Kimberly Montez" userId="S::kmontez@wakehealth.edu::d7b9e6b5-050b-459f-ad15-560fd945dba6" providerId="AD" clId="Web-{4D4A9603-95F2-448D-B20B-5F1BFD7079F8}" dt="2021-02-16T01:33:50.621" v="326" actId="1076"/>
          <ac:picMkLst>
            <pc:docMk/>
            <pc:sldMk cId="1068301897" sldId="264"/>
            <ac:picMk id="8" creationId="{DBDB5EB3-7E5D-41D8-A0E7-6E6CA66F6DEB}"/>
          </ac:picMkLst>
        </pc:picChg>
        <pc:picChg chg="mod">
          <ac:chgData name="Kimberly Montez" userId="S::kmontez@wakehealth.edu::d7b9e6b5-050b-459f-ad15-560fd945dba6" providerId="AD" clId="Web-{4D4A9603-95F2-448D-B20B-5F1BFD7079F8}" dt="2021-02-16T01:33:34.808" v="323" actId="1076"/>
          <ac:picMkLst>
            <pc:docMk/>
            <pc:sldMk cId="1068301897" sldId="264"/>
            <ac:picMk id="9" creationId="{52D69D15-2E99-4305-92FD-7CE51162DF09}"/>
          </ac:picMkLst>
        </pc:picChg>
      </pc:sldChg>
      <pc:sldChg chg="modSp">
        <pc:chgData name="Kimberly Montez" userId="S::kmontez@wakehealth.edu::d7b9e6b5-050b-459f-ad15-560fd945dba6" providerId="AD" clId="Web-{4D4A9603-95F2-448D-B20B-5F1BFD7079F8}" dt="2021-02-16T01:30:04.178" v="199" actId="20577"/>
        <pc:sldMkLst>
          <pc:docMk/>
          <pc:sldMk cId="715883304" sldId="266"/>
        </pc:sldMkLst>
        <pc:spChg chg="mod">
          <ac:chgData name="Kimberly Montez" userId="S::kmontez@wakehealth.edu::d7b9e6b5-050b-459f-ad15-560fd945dba6" providerId="AD" clId="Web-{4D4A9603-95F2-448D-B20B-5F1BFD7079F8}" dt="2021-02-16T01:30:04.178" v="199" actId="20577"/>
          <ac:spMkLst>
            <pc:docMk/>
            <pc:sldMk cId="715883304" sldId="266"/>
            <ac:spMk id="3" creationId="{00000000-0000-0000-0000-000000000000}"/>
          </ac:spMkLst>
        </pc:spChg>
      </pc:sldChg>
      <pc:sldChg chg="modSp">
        <pc:chgData name="Kimberly Montez" userId="S::kmontez@wakehealth.edu::d7b9e6b5-050b-459f-ad15-560fd945dba6" providerId="AD" clId="Web-{4D4A9603-95F2-448D-B20B-5F1BFD7079F8}" dt="2021-02-16T01:31:01.929" v="219" actId="20577"/>
        <pc:sldMkLst>
          <pc:docMk/>
          <pc:sldMk cId="205940184" sldId="267"/>
        </pc:sldMkLst>
        <pc:spChg chg="mod">
          <ac:chgData name="Kimberly Montez" userId="S::kmontez@wakehealth.edu::d7b9e6b5-050b-459f-ad15-560fd945dba6" providerId="AD" clId="Web-{4D4A9603-95F2-448D-B20B-5F1BFD7079F8}" dt="2021-02-16T01:31:01.929" v="219" actId="20577"/>
          <ac:spMkLst>
            <pc:docMk/>
            <pc:sldMk cId="205940184" sldId="267"/>
            <ac:spMk id="3" creationId="{00000000-0000-0000-0000-000000000000}"/>
          </ac:spMkLst>
        </pc:spChg>
      </pc:sldChg>
      <pc:sldChg chg="modSp">
        <pc:chgData name="Kimberly Montez" userId="S::kmontez@wakehealth.edu::d7b9e6b5-050b-459f-ad15-560fd945dba6" providerId="AD" clId="Web-{4D4A9603-95F2-448D-B20B-5F1BFD7079F8}" dt="2021-02-16T01:32:46.792" v="321"/>
        <pc:sldMkLst>
          <pc:docMk/>
          <pc:sldMk cId="3555152252" sldId="268"/>
        </pc:sldMkLst>
        <pc:graphicFrameChg chg="mod modGraphic">
          <ac:chgData name="Kimberly Montez" userId="S::kmontez@wakehealth.edu::d7b9e6b5-050b-459f-ad15-560fd945dba6" providerId="AD" clId="Web-{4D4A9603-95F2-448D-B20B-5F1BFD7079F8}" dt="2021-02-16T01:32:46.792" v="321"/>
          <ac:graphicFrameMkLst>
            <pc:docMk/>
            <pc:sldMk cId="3555152252" sldId="268"/>
            <ac:graphicFrameMk id="4" creationId="{00000000-0000-0000-0000-000000000000}"/>
          </ac:graphicFrameMkLst>
        </pc:graphicFrameChg>
      </pc:sldChg>
      <pc:sldChg chg="modSp del">
        <pc:chgData name="Kimberly Montez" userId="S::kmontez@wakehealth.edu::d7b9e6b5-050b-459f-ad15-560fd945dba6" providerId="AD" clId="Web-{4D4A9603-95F2-448D-B20B-5F1BFD7079F8}" dt="2021-02-16T01:33:25.902" v="322"/>
        <pc:sldMkLst>
          <pc:docMk/>
          <pc:sldMk cId="1102318793" sldId="269"/>
        </pc:sldMkLst>
        <pc:graphicFrameChg chg="mod">
          <ac:chgData name="Kimberly Montez" userId="S::kmontez@wakehealth.edu::d7b9e6b5-050b-459f-ad15-560fd945dba6" providerId="AD" clId="Web-{4D4A9603-95F2-448D-B20B-5F1BFD7079F8}" dt="2021-02-16T01:27:42.799" v="84" actId="1076"/>
          <ac:graphicFrameMkLst>
            <pc:docMk/>
            <pc:sldMk cId="1102318793" sldId="269"/>
            <ac:graphicFrameMk id="8" creationId="{FFC8B30E-68D5-4305-A9FC-5CB012F96FF5}"/>
          </ac:graphicFrameMkLst>
        </pc:graphicFrameChg>
      </pc:sldChg>
    </pc:docChg>
  </pc:docChgLst>
  <pc:docChgLst>
    <pc:chgData name="Nancy Denizard-Thompson" userId="S::ndenizar@wakehealth.edu::31a0faa4-fbbf-43e9-b321-42198c1b681d" providerId="AD" clId="Web-{85C654DB-BD86-76CF-3AEB-5AEE149FD99A}"/>
    <pc:docChg chg="addSld modSld">
      <pc:chgData name="Nancy Denizard-Thompson" userId="S::ndenizar@wakehealth.edu::31a0faa4-fbbf-43e9-b321-42198c1b681d" providerId="AD" clId="Web-{85C654DB-BD86-76CF-3AEB-5AEE149FD99A}" dt="2021-02-15T22:52:48.799" v="102"/>
      <pc:docMkLst>
        <pc:docMk/>
      </pc:docMkLst>
      <pc:sldChg chg="addCm">
        <pc:chgData name="Nancy Denizard-Thompson" userId="S::ndenizar@wakehealth.edu::31a0faa4-fbbf-43e9-b321-42198c1b681d" providerId="AD" clId="Web-{85C654DB-BD86-76CF-3AEB-5AEE149FD99A}" dt="2021-02-15T22:33:42.958" v="1"/>
        <pc:sldMkLst>
          <pc:docMk/>
          <pc:sldMk cId="1519230119" sldId="256"/>
        </pc:sldMkLst>
      </pc:sldChg>
      <pc:sldChg chg="addCm">
        <pc:chgData name="Nancy Denizard-Thompson" userId="S::ndenizar@wakehealth.edu::31a0faa4-fbbf-43e9-b321-42198c1b681d" providerId="AD" clId="Web-{85C654DB-BD86-76CF-3AEB-5AEE149FD99A}" dt="2021-02-15T22:33:07.800" v="0"/>
        <pc:sldMkLst>
          <pc:docMk/>
          <pc:sldMk cId="264817113" sldId="259"/>
        </pc:sldMkLst>
      </pc:sldChg>
      <pc:sldChg chg="modSp addCm">
        <pc:chgData name="Nancy Denizard-Thompson" userId="S::ndenizar@wakehealth.edu::31a0faa4-fbbf-43e9-b321-42198c1b681d" providerId="AD" clId="Web-{85C654DB-BD86-76CF-3AEB-5AEE149FD99A}" dt="2021-02-15T22:35:15.257" v="4" actId="20577"/>
        <pc:sldMkLst>
          <pc:docMk/>
          <pc:sldMk cId="4191936268" sldId="260"/>
        </pc:sldMkLst>
        <pc:spChg chg="mod">
          <ac:chgData name="Nancy Denizard-Thompson" userId="S::ndenizar@wakehealth.edu::31a0faa4-fbbf-43e9-b321-42198c1b681d" providerId="AD" clId="Web-{85C654DB-BD86-76CF-3AEB-5AEE149FD99A}" dt="2021-02-15T22:35:15.257" v="4" actId="20577"/>
          <ac:spMkLst>
            <pc:docMk/>
            <pc:sldMk cId="4191936268" sldId="260"/>
            <ac:spMk id="3" creationId="{00000000-0000-0000-0000-000000000000}"/>
          </ac:spMkLst>
        </pc:spChg>
      </pc:sldChg>
      <pc:sldChg chg="modSp addCm">
        <pc:chgData name="Nancy Denizard-Thompson" userId="S::ndenizar@wakehealth.edu::31a0faa4-fbbf-43e9-b321-42198c1b681d" providerId="AD" clId="Web-{85C654DB-BD86-76CF-3AEB-5AEE149FD99A}" dt="2021-02-15T22:52:48.799" v="102"/>
        <pc:sldMkLst>
          <pc:docMk/>
          <pc:sldMk cId="1251968666" sldId="261"/>
        </pc:sldMkLst>
        <pc:graphicFrameChg chg="mod modGraphic">
          <ac:chgData name="Nancy Denizard-Thompson" userId="S::ndenizar@wakehealth.edu::31a0faa4-fbbf-43e9-b321-42198c1b681d" providerId="AD" clId="Web-{85C654DB-BD86-76CF-3AEB-5AEE149FD99A}" dt="2021-02-15T22:37:55.667" v="11"/>
          <ac:graphicFrameMkLst>
            <pc:docMk/>
            <pc:sldMk cId="1251968666" sldId="261"/>
            <ac:graphicFrameMk id="6" creationId="{00000000-0000-0000-0000-000000000000}"/>
          </ac:graphicFrameMkLst>
        </pc:graphicFrameChg>
      </pc:sldChg>
      <pc:sldChg chg="modSp addCm">
        <pc:chgData name="Nancy Denizard-Thompson" userId="S::ndenizar@wakehealth.edu::31a0faa4-fbbf-43e9-b321-42198c1b681d" providerId="AD" clId="Web-{85C654DB-BD86-76CF-3AEB-5AEE149FD99A}" dt="2021-02-15T22:37:47.854" v="9"/>
        <pc:sldMkLst>
          <pc:docMk/>
          <pc:sldMk cId="2401466693" sldId="262"/>
        </pc:sldMkLst>
        <pc:graphicFrameChg chg="mod modGraphic">
          <ac:chgData name="Nancy Denizard-Thompson" userId="S::ndenizar@wakehealth.edu::31a0faa4-fbbf-43e9-b321-42198c1b681d" providerId="AD" clId="Web-{85C654DB-BD86-76CF-3AEB-5AEE149FD99A}" dt="2021-02-15T22:37:25.291" v="8" actId="1076"/>
          <ac:graphicFrameMkLst>
            <pc:docMk/>
            <pc:sldMk cId="2401466693" sldId="262"/>
            <ac:graphicFrameMk id="4" creationId="{00000000-0000-0000-0000-000000000000}"/>
          </ac:graphicFrameMkLst>
        </pc:graphicFrameChg>
      </pc:sldChg>
      <pc:sldChg chg="addSp delSp modSp addCm">
        <pc:chgData name="Nancy Denizard-Thompson" userId="S::ndenizar@wakehealth.edu::31a0faa4-fbbf-43e9-b321-42198c1b681d" providerId="AD" clId="Web-{85C654DB-BD86-76CF-3AEB-5AEE149FD99A}" dt="2021-02-15T22:51:33.547" v="100"/>
        <pc:sldMkLst>
          <pc:docMk/>
          <pc:sldMk cId="1068301897" sldId="264"/>
        </pc:sldMkLst>
        <pc:spChg chg="add del mod">
          <ac:chgData name="Nancy Denizard-Thompson" userId="S::ndenizar@wakehealth.edu::31a0faa4-fbbf-43e9-b321-42198c1b681d" providerId="AD" clId="Web-{85C654DB-BD86-76CF-3AEB-5AEE149FD99A}" dt="2021-02-15T22:49:06.418" v="66"/>
          <ac:spMkLst>
            <pc:docMk/>
            <pc:sldMk cId="1068301897" sldId="264"/>
            <ac:spMk id="14" creationId="{A5AB2005-3FCC-48A7-B7CF-9862A7652AE9}"/>
          </ac:spMkLst>
        </pc:spChg>
        <pc:graphicFrameChg chg="del mod modGraphic">
          <ac:chgData name="Nancy Denizard-Thompson" userId="S::ndenizar@wakehealth.edu::31a0faa4-fbbf-43e9-b321-42198c1b681d" providerId="AD" clId="Web-{85C654DB-BD86-76CF-3AEB-5AEE149FD99A}" dt="2021-02-15T22:48:40.933" v="65"/>
          <ac:graphicFrameMkLst>
            <pc:docMk/>
            <pc:sldMk cId="1068301897" sldId="264"/>
            <ac:graphicFrameMk id="4" creationId="{00000000-0000-0000-0000-000000000000}"/>
          </ac:graphicFrameMkLst>
        </pc:graphicFrameChg>
        <pc:picChg chg="add mod">
          <ac:chgData name="Nancy Denizard-Thompson" userId="S::ndenizar@wakehealth.edu::31a0faa4-fbbf-43e9-b321-42198c1b681d" providerId="AD" clId="Web-{85C654DB-BD86-76CF-3AEB-5AEE149FD99A}" dt="2021-02-15T22:50:48.218" v="99" actId="1076"/>
          <ac:picMkLst>
            <pc:docMk/>
            <pc:sldMk cId="1068301897" sldId="264"/>
            <ac:picMk id="3" creationId="{E63C10D4-553E-4CA7-822F-C021F8699FFE}"/>
          </ac:picMkLst>
        </pc:picChg>
        <pc:picChg chg="add mod">
          <ac:chgData name="Nancy Denizard-Thompson" userId="S::ndenizar@wakehealth.edu::31a0faa4-fbbf-43e9-b321-42198c1b681d" providerId="AD" clId="Web-{85C654DB-BD86-76CF-3AEB-5AEE149FD99A}" dt="2021-02-15T22:49:24.075" v="72" actId="688"/>
          <ac:picMkLst>
            <pc:docMk/>
            <pc:sldMk cId="1068301897" sldId="264"/>
            <ac:picMk id="5" creationId="{79A8D886-098D-4320-92A5-E81BA0B47524}"/>
          </ac:picMkLst>
        </pc:picChg>
        <pc:picChg chg="add mod">
          <ac:chgData name="Nancy Denizard-Thompson" userId="S::ndenizar@wakehealth.edu::31a0faa4-fbbf-43e9-b321-42198c1b681d" providerId="AD" clId="Web-{85C654DB-BD86-76CF-3AEB-5AEE149FD99A}" dt="2021-02-15T22:49:36.310" v="77" actId="688"/>
          <ac:picMkLst>
            <pc:docMk/>
            <pc:sldMk cId="1068301897" sldId="264"/>
            <ac:picMk id="6" creationId="{3CA8A115-149F-468F-81CE-CB0DD3EA399E}"/>
          </ac:picMkLst>
        </pc:picChg>
        <pc:picChg chg="add mod">
          <ac:chgData name="Nancy Denizard-Thompson" userId="S::ndenizar@wakehealth.edu::31a0faa4-fbbf-43e9-b321-42198c1b681d" providerId="AD" clId="Web-{85C654DB-BD86-76CF-3AEB-5AEE149FD99A}" dt="2021-02-15T22:50:39.514" v="97" actId="688"/>
          <ac:picMkLst>
            <pc:docMk/>
            <pc:sldMk cId="1068301897" sldId="264"/>
            <ac:picMk id="7" creationId="{644400F6-990F-49CE-9C88-052E3C6DDF12}"/>
          </ac:picMkLst>
        </pc:picChg>
        <pc:picChg chg="add mod">
          <ac:chgData name="Nancy Denizard-Thompson" userId="S::ndenizar@wakehealth.edu::31a0faa4-fbbf-43e9-b321-42198c1b681d" providerId="AD" clId="Web-{85C654DB-BD86-76CF-3AEB-5AEE149FD99A}" dt="2021-02-15T22:43:42.660" v="27" actId="1076"/>
          <ac:picMkLst>
            <pc:docMk/>
            <pc:sldMk cId="1068301897" sldId="264"/>
            <ac:picMk id="8" creationId="{DBDB5EB3-7E5D-41D8-A0E7-6E6CA66F6DEB}"/>
          </ac:picMkLst>
        </pc:picChg>
        <pc:picChg chg="add mod modCrop">
          <ac:chgData name="Nancy Denizard-Thompson" userId="S::ndenizar@wakehealth.edu::31a0faa4-fbbf-43e9-b321-42198c1b681d" providerId="AD" clId="Web-{85C654DB-BD86-76CF-3AEB-5AEE149FD99A}" dt="2021-02-15T22:50:36.233" v="95" actId="14100"/>
          <ac:picMkLst>
            <pc:docMk/>
            <pc:sldMk cId="1068301897" sldId="264"/>
            <ac:picMk id="9" creationId="{52D69D15-2E99-4305-92FD-7CE51162DF09}"/>
          </ac:picMkLst>
        </pc:picChg>
        <pc:picChg chg="add mod">
          <ac:chgData name="Nancy Denizard-Thompson" userId="S::ndenizar@wakehealth.edu::31a0faa4-fbbf-43e9-b321-42198c1b681d" providerId="AD" clId="Web-{85C654DB-BD86-76CF-3AEB-5AEE149FD99A}" dt="2021-02-15T22:50:33.014" v="94" actId="1076"/>
          <ac:picMkLst>
            <pc:docMk/>
            <pc:sldMk cId="1068301897" sldId="264"/>
            <ac:picMk id="10" creationId="{46986B7A-E428-4FD8-9936-ABFC3954192A}"/>
          </ac:picMkLst>
        </pc:picChg>
        <pc:picChg chg="add mod">
          <ac:chgData name="Nancy Denizard-Thompson" userId="S::ndenizar@wakehealth.edu::31a0faa4-fbbf-43e9-b321-42198c1b681d" providerId="AD" clId="Web-{85C654DB-BD86-76CF-3AEB-5AEE149FD99A}" dt="2021-02-15T22:50:44.389" v="98" actId="1076"/>
          <ac:picMkLst>
            <pc:docMk/>
            <pc:sldMk cId="1068301897" sldId="264"/>
            <ac:picMk id="11" creationId="{127213C4-DE5F-43E1-8EAF-4AD5445E856C}"/>
          </ac:picMkLst>
        </pc:picChg>
        <pc:picChg chg="add mod">
          <ac:chgData name="Nancy Denizard-Thompson" userId="S::ndenizar@wakehealth.edu::31a0faa4-fbbf-43e9-b321-42198c1b681d" providerId="AD" clId="Web-{85C654DB-BD86-76CF-3AEB-5AEE149FD99A}" dt="2021-02-15T22:47:47.010" v="53" actId="1076"/>
          <ac:picMkLst>
            <pc:docMk/>
            <pc:sldMk cId="1068301897" sldId="264"/>
            <ac:picMk id="12" creationId="{B733D6E3-557A-4D63-9B84-437664BCAF70}"/>
          </ac:picMkLst>
        </pc:picChg>
        <pc:picChg chg="add del mod">
          <ac:chgData name="Nancy Denizard-Thompson" userId="S::ndenizar@wakehealth.edu::31a0faa4-fbbf-43e9-b321-42198c1b681d" providerId="AD" clId="Web-{85C654DB-BD86-76CF-3AEB-5AEE149FD99A}" dt="2021-02-15T22:49:59.920" v="86"/>
          <ac:picMkLst>
            <pc:docMk/>
            <pc:sldMk cId="1068301897" sldId="264"/>
            <ac:picMk id="15" creationId="{4EA4D201-1CFF-4C81-B154-70967C13BBB9}"/>
          </ac:picMkLst>
        </pc:picChg>
      </pc:sldChg>
      <pc:sldChg chg="modSp">
        <pc:chgData name="Nancy Denizard-Thompson" userId="S::ndenizar@wakehealth.edu::31a0faa4-fbbf-43e9-b321-42198c1b681d" providerId="AD" clId="Web-{85C654DB-BD86-76CF-3AEB-5AEE149FD99A}" dt="2021-02-15T22:38:44.215" v="13"/>
        <pc:sldMkLst>
          <pc:docMk/>
          <pc:sldMk cId="3555152252" sldId="268"/>
        </pc:sldMkLst>
        <pc:graphicFrameChg chg="mod modGraphic">
          <ac:chgData name="Nancy Denizard-Thompson" userId="S::ndenizar@wakehealth.edu::31a0faa4-fbbf-43e9-b321-42198c1b681d" providerId="AD" clId="Web-{85C654DB-BD86-76CF-3AEB-5AEE149FD99A}" dt="2021-02-15T22:38:44.215" v="13"/>
          <ac:graphicFrameMkLst>
            <pc:docMk/>
            <pc:sldMk cId="3555152252" sldId="268"/>
            <ac:graphicFrameMk id="4" creationId="{00000000-0000-0000-0000-000000000000}"/>
          </ac:graphicFrameMkLst>
        </pc:graphicFrameChg>
      </pc:sldChg>
      <pc:sldChg chg="addSp delSp modSp new addCm">
        <pc:chgData name="Nancy Denizard-Thompson" userId="S::ndenizar@wakehealth.edu::31a0faa4-fbbf-43e9-b321-42198c1b681d" providerId="AD" clId="Web-{85C654DB-BD86-76CF-3AEB-5AEE149FD99A}" dt="2021-02-15T22:52:08.282" v="101"/>
        <pc:sldMkLst>
          <pc:docMk/>
          <pc:sldMk cId="1102318793" sldId="269"/>
        </pc:sldMkLst>
        <pc:spChg chg="mod">
          <ac:chgData name="Nancy Denizard-Thompson" userId="S::ndenizar@wakehealth.edu::31a0faa4-fbbf-43e9-b321-42198c1b681d" providerId="AD" clId="Web-{85C654DB-BD86-76CF-3AEB-5AEE149FD99A}" dt="2021-02-15T22:46:54.180" v="49" actId="20577"/>
          <ac:spMkLst>
            <pc:docMk/>
            <pc:sldMk cId="1102318793" sldId="269"/>
            <ac:spMk id="2" creationId="{10726C25-FC6A-4478-A20C-A991B6040891}"/>
          </ac:spMkLst>
        </pc:spChg>
        <pc:spChg chg="del">
          <ac:chgData name="Nancy Denizard-Thompson" userId="S::ndenizar@wakehealth.edu::31a0faa4-fbbf-43e9-b321-42198c1b681d" providerId="AD" clId="Web-{85C654DB-BD86-76CF-3AEB-5AEE149FD99A}" dt="2021-02-15T22:47:06.150" v="50"/>
          <ac:spMkLst>
            <pc:docMk/>
            <pc:sldMk cId="1102318793" sldId="269"/>
            <ac:spMk id="3" creationId="{6B232257-AC71-4A03-9A3C-F8D503C843A3}"/>
          </ac:spMkLst>
        </pc:spChg>
        <pc:spChg chg="add del mod">
          <ac:chgData name="Nancy Denizard-Thompson" userId="S::ndenizar@wakehealth.edu::31a0faa4-fbbf-43e9-b321-42198c1b681d" providerId="AD" clId="Web-{85C654DB-BD86-76CF-3AEB-5AEE149FD99A}" dt="2021-02-15T22:48:32.339" v="64"/>
          <ac:spMkLst>
            <pc:docMk/>
            <pc:sldMk cId="1102318793" sldId="269"/>
            <ac:spMk id="6" creationId="{E0FC6B97-7C4A-40E9-A8B6-7CB7E4757F77}"/>
          </ac:spMkLst>
        </pc:spChg>
        <pc:graphicFrameChg chg="add mod ord modGraphic">
          <ac:chgData name="Nancy Denizard-Thompson" userId="S::ndenizar@wakehealth.edu::31a0faa4-fbbf-43e9-b321-42198c1b681d" providerId="AD" clId="Web-{85C654DB-BD86-76CF-3AEB-5AEE149FD99A}" dt="2021-02-15T22:48:32.339" v="64"/>
          <ac:graphicFrameMkLst>
            <pc:docMk/>
            <pc:sldMk cId="1102318793" sldId="269"/>
            <ac:graphicFrameMk id="8" creationId="{FFC8B30E-68D5-4305-A9FC-5CB012F96FF5}"/>
          </ac:graphicFrameMkLst>
        </pc:graphicFrameChg>
        <pc:picChg chg="add del mod ord">
          <ac:chgData name="Nancy Denizard-Thompson" userId="S::ndenizar@wakehealth.edu::31a0faa4-fbbf-43e9-b321-42198c1b681d" providerId="AD" clId="Web-{85C654DB-BD86-76CF-3AEB-5AEE149FD99A}" dt="2021-02-15T22:47:19.900" v="51"/>
          <ac:picMkLst>
            <pc:docMk/>
            <pc:sldMk cId="1102318793" sldId="269"/>
            <ac:picMk id="4" creationId="{24E7E1F1-19EB-4FF0-998F-A0214C447DAC}"/>
          </ac:picMkLst>
        </pc:picChg>
      </pc:sldChg>
    </pc:docChg>
  </pc:docChgLst>
  <pc:docChgLst>
    <pc:chgData name="Kimberly Montez" userId="S::kmontez@wakehealth.edu::d7b9e6b5-050b-459f-ad15-560fd945dba6" providerId="AD" clId="Web-{9980E5F3-2484-479B-8E7D-0CA23B9B16C5}"/>
    <pc:docChg chg="modSld">
      <pc:chgData name="Kimberly Montez" userId="S::kmontez@wakehealth.edu::d7b9e6b5-050b-459f-ad15-560fd945dba6" providerId="AD" clId="Web-{9980E5F3-2484-479B-8E7D-0CA23B9B16C5}" dt="2021-02-16T01:50:58.710" v="110"/>
      <pc:docMkLst>
        <pc:docMk/>
      </pc:docMkLst>
      <pc:sldChg chg="modSp delCm">
        <pc:chgData name="Kimberly Montez" userId="S::kmontez@wakehealth.edu::d7b9e6b5-050b-459f-ad15-560fd945dba6" providerId="AD" clId="Web-{9980E5F3-2484-479B-8E7D-0CA23B9B16C5}" dt="2021-02-16T01:50:32.944" v="107"/>
        <pc:sldMkLst>
          <pc:docMk/>
          <pc:sldMk cId="1251968666" sldId="261"/>
        </pc:sldMkLst>
        <pc:graphicFrameChg chg="mod modGraphic">
          <ac:chgData name="Kimberly Montez" userId="S::kmontez@wakehealth.edu::d7b9e6b5-050b-459f-ad15-560fd945dba6" providerId="AD" clId="Web-{9980E5F3-2484-479B-8E7D-0CA23B9B16C5}" dt="2021-02-16T01:49:31.631" v="106"/>
          <ac:graphicFrameMkLst>
            <pc:docMk/>
            <pc:sldMk cId="1251968666" sldId="261"/>
            <ac:graphicFrameMk id="6" creationId="{00000000-0000-0000-0000-000000000000}"/>
          </ac:graphicFrameMkLst>
        </pc:graphicFrameChg>
      </pc:sldChg>
      <pc:sldChg chg="modSp delCm">
        <pc:chgData name="Kimberly Montez" userId="S::kmontez@wakehealth.edu::d7b9e6b5-050b-459f-ad15-560fd945dba6" providerId="AD" clId="Web-{9980E5F3-2484-479B-8E7D-0CA23B9B16C5}" dt="2021-02-16T01:50:45.069" v="108"/>
        <pc:sldMkLst>
          <pc:docMk/>
          <pc:sldMk cId="2401466693" sldId="262"/>
        </pc:sldMkLst>
        <pc:graphicFrameChg chg="modGraphic">
          <ac:chgData name="Kimberly Montez" userId="S::kmontez@wakehealth.edu::d7b9e6b5-050b-459f-ad15-560fd945dba6" providerId="AD" clId="Web-{9980E5F3-2484-479B-8E7D-0CA23B9B16C5}" dt="2021-02-16T01:46:14.050" v="0"/>
          <ac:graphicFrameMkLst>
            <pc:docMk/>
            <pc:sldMk cId="2401466693" sldId="262"/>
            <ac:graphicFrameMk id="4" creationId="{00000000-0000-0000-0000-000000000000}"/>
          </ac:graphicFrameMkLst>
        </pc:graphicFrameChg>
      </pc:sldChg>
      <pc:sldChg chg="delSp delCm">
        <pc:chgData name="Kimberly Montez" userId="S::kmontez@wakehealth.edu::d7b9e6b5-050b-459f-ad15-560fd945dba6" providerId="AD" clId="Web-{9980E5F3-2484-479B-8E7D-0CA23B9B16C5}" dt="2021-02-16T01:50:58.710" v="110"/>
        <pc:sldMkLst>
          <pc:docMk/>
          <pc:sldMk cId="1068301897" sldId="264"/>
        </pc:sldMkLst>
        <pc:picChg chg="del">
          <ac:chgData name="Kimberly Montez" userId="S::kmontez@wakehealth.edu::d7b9e6b5-050b-459f-ad15-560fd945dba6" providerId="AD" clId="Web-{9980E5F3-2484-479B-8E7D-0CA23B9B16C5}" dt="2021-02-16T01:50:53.507" v="109"/>
          <ac:picMkLst>
            <pc:docMk/>
            <pc:sldMk cId="1068301897" sldId="264"/>
            <ac:picMk id="12" creationId="{B733D6E3-557A-4D63-9B84-437664BCAF70}"/>
          </ac:picMkLst>
        </pc:picChg>
      </pc:sldChg>
    </pc:docChg>
  </pc:docChgLst>
  <pc:docChgLst>
    <pc:chgData name="Sarah Langdon" userId="S::slangdon@wakehealth.edu::595c6511-5a17-435e-88b4-74f4b5062846" providerId="AD" clId="Web-{78878354-A7D5-4AB9-BF5F-99CA0949A692}"/>
    <pc:docChg chg="addSld modSld">
      <pc:chgData name="Sarah Langdon" userId="S::slangdon@wakehealth.edu::595c6511-5a17-435e-88b4-74f4b5062846" providerId="AD" clId="Web-{78878354-A7D5-4AB9-BF5F-99CA0949A692}" dt="2021-02-15T21:29:19.733" v="1058"/>
      <pc:docMkLst>
        <pc:docMk/>
      </pc:docMkLst>
      <pc:sldChg chg="modNotes">
        <pc:chgData name="Sarah Langdon" userId="S::slangdon@wakehealth.edu::595c6511-5a17-435e-88b4-74f4b5062846" providerId="AD" clId="Web-{78878354-A7D5-4AB9-BF5F-99CA0949A692}" dt="2021-02-15T21:00:18.437" v="81"/>
        <pc:sldMkLst>
          <pc:docMk/>
          <pc:sldMk cId="2401466693" sldId="262"/>
        </pc:sldMkLst>
      </pc:sldChg>
      <pc:sldChg chg="modSp">
        <pc:chgData name="Sarah Langdon" userId="S::slangdon@wakehealth.edu::595c6511-5a17-435e-88b4-74f4b5062846" providerId="AD" clId="Web-{78878354-A7D5-4AB9-BF5F-99CA0949A692}" dt="2021-02-15T20:57:57.632" v="12" actId="20577"/>
        <pc:sldMkLst>
          <pc:docMk/>
          <pc:sldMk cId="2667539460" sldId="263"/>
        </pc:sldMkLst>
        <pc:spChg chg="mod">
          <ac:chgData name="Sarah Langdon" userId="S::slangdon@wakehealth.edu::595c6511-5a17-435e-88b4-74f4b5062846" providerId="AD" clId="Web-{78878354-A7D5-4AB9-BF5F-99CA0949A692}" dt="2021-02-15T20:57:57.632" v="12" actId="20577"/>
          <ac:spMkLst>
            <pc:docMk/>
            <pc:sldMk cId="2667539460" sldId="263"/>
            <ac:spMk id="3" creationId="{00000000-0000-0000-0000-000000000000}"/>
          </ac:spMkLst>
        </pc:spChg>
      </pc:sldChg>
      <pc:sldChg chg="modSp add replId">
        <pc:chgData name="Sarah Langdon" userId="S::slangdon@wakehealth.edu::595c6511-5a17-435e-88b4-74f4b5062846" providerId="AD" clId="Web-{78878354-A7D5-4AB9-BF5F-99CA0949A692}" dt="2021-02-15T21:29:19.733" v="1058"/>
        <pc:sldMkLst>
          <pc:docMk/>
          <pc:sldMk cId="3555152252" sldId="268"/>
        </pc:sldMkLst>
        <pc:spChg chg="mod">
          <ac:chgData name="Sarah Langdon" userId="S::slangdon@wakehealth.edu::595c6511-5a17-435e-88b4-74f4b5062846" providerId="AD" clId="Web-{78878354-A7D5-4AB9-BF5F-99CA0949A692}" dt="2021-02-15T21:18:56.159" v="88" actId="20577"/>
          <ac:spMkLst>
            <pc:docMk/>
            <pc:sldMk cId="3555152252" sldId="268"/>
            <ac:spMk id="2" creationId="{00000000-0000-0000-0000-000000000000}"/>
          </ac:spMkLst>
        </pc:spChg>
        <pc:graphicFrameChg chg="mod modGraphic">
          <ac:chgData name="Sarah Langdon" userId="S::slangdon@wakehealth.edu::595c6511-5a17-435e-88b4-74f4b5062846" providerId="AD" clId="Web-{78878354-A7D5-4AB9-BF5F-99CA0949A692}" dt="2021-02-15T21:29:19.733" v="1058"/>
          <ac:graphicFrameMkLst>
            <pc:docMk/>
            <pc:sldMk cId="3555152252" sldId="268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05EA8-7557-41CE-81F7-C858216C6702}" type="datetimeFigureOut">
              <a:rPr lang="en-US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573C1-F840-4B04-8BF3-1144635A94F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Evaluations thus far indicate strong appreciation and value for the curricula and content</a:t>
            </a:r>
          </a:p>
          <a:p>
            <a:r>
              <a:rPr lang="en-US" dirty="0">
                <a:cs typeface="Calibri"/>
              </a:rPr>
              <a:t>Suggestions for improvement include additional opportunity to apply knowledge and skills learned to clinical settings and more hands-on/interactive features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3573C1-F840-4B04-8BF3-1144635A94F1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5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117465"/>
            <a:ext cx="12188825" cy="740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69" y="6245449"/>
            <a:ext cx="4120636" cy="48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2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156101"/>
            <a:ext cx="12188825" cy="701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69" y="6264767"/>
            <a:ext cx="4120636" cy="48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8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3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6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1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117465"/>
            <a:ext cx="12188825" cy="740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269" y="6245449"/>
            <a:ext cx="4120636" cy="48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3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6245470"/>
            <a:ext cx="2897055" cy="44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3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896475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749065"/>
            <a:ext cx="10113264" cy="558189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162" y="6340344"/>
            <a:ext cx="4120636" cy="48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9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220496"/>
            <a:ext cx="12192000" cy="6375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162" y="6340344"/>
            <a:ext cx="4120636" cy="48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Equity Certificate Program: </a:t>
            </a:r>
            <a:br>
              <a:rPr lang="en-US" dirty="0"/>
            </a:br>
            <a:r>
              <a:rPr lang="en-US" dirty="0"/>
              <a:t>A Pilot Curriculum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Kimberly Montez, md, mph, </a:t>
            </a:r>
            <a:r>
              <a:rPr lang="en-US" dirty="0" err="1"/>
              <a:t>faap</a:t>
            </a:r>
            <a:endParaRPr lang="en-US" dirty="0"/>
          </a:p>
          <a:p>
            <a:r>
              <a:rPr lang="en-US" dirty="0" smtClean="0"/>
              <a:t>Nancy </a:t>
            </a:r>
            <a:r>
              <a:rPr lang="en-US" dirty="0" err="1" smtClean="0"/>
              <a:t>denizard-Thompson</a:t>
            </a:r>
            <a:r>
              <a:rPr lang="en-US" dirty="0" smtClean="0"/>
              <a:t>, MD, FACP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3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HECP provides educational and multidisciplinary professional opportunities along with strategies for mitigating structural racism and discrimination</a:t>
            </a:r>
            <a:endParaRPr lang="en-US" dirty="0">
              <a:cs typeface="Arial"/>
            </a:endParaRPr>
          </a:p>
          <a:p>
            <a:endParaRPr lang="en-US" dirty="0"/>
          </a:p>
          <a:p>
            <a:r>
              <a:rPr lang="en-US" dirty="0"/>
              <a:t>HECP promotes community-engaged approaches in conjunction with community partners</a:t>
            </a:r>
          </a:p>
          <a:p>
            <a:endParaRPr lang="en-US" dirty="0"/>
          </a:p>
          <a:p>
            <a:r>
              <a:rPr lang="en-US" dirty="0"/>
              <a:t>HECP engenders an institutional culture change in dismantling racism in medicine in order to promote health equity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3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Castillo EG, Isom J, </a:t>
            </a:r>
            <a:r>
              <a:rPr lang="en-US" dirty="0" err="1"/>
              <a:t>DeBonis</a:t>
            </a:r>
            <a:r>
              <a:rPr lang="en-US" dirty="0"/>
              <a:t> KL et al. </a:t>
            </a:r>
            <a:r>
              <a:rPr lang="en-US" i="1" dirty="0" err="1"/>
              <a:t>Acad</a:t>
            </a:r>
            <a:r>
              <a:rPr lang="en-US" i="1" dirty="0"/>
              <a:t> Med. </a:t>
            </a:r>
            <a:r>
              <a:rPr lang="en-US" dirty="0"/>
              <a:t>2020;95(12):1817-22.</a:t>
            </a:r>
            <a:endParaRPr lang="en-US" dirty="0">
              <a:cs typeface="Arial"/>
            </a:endParaRPr>
          </a:p>
          <a:p>
            <a:pPr marL="514350" indent="-514350">
              <a:buAutoNum type="arabicPeriod"/>
            </a:pPr>
            <a:r>
              <a:rPr lang="en-US" dirty="0" err="1"/>
              <a:t>DallaPiazza</a:t>
            </a:r>
            <a:r>
              <a:rPr lang="en-US" dirty="0"/>
              <a:t> M, Ayala MS, Soto-Green ML. </a:t>
            </a:r>
            <a:r>
              <a:rPr lang="en-US" i="1" dirty="0"/>
              <a:t>Med Teach</a:t>
            </a:r>
            <a:r>
              <a:rPr lang="en-US" dirty="0"/>
              <a:t>. 2020;42(7):806-812.</a:t>
            </a:r>
            <a:endParaRPr lang="en-US" dirty="0">
              <a:cs typeface="Arial"/>
            </a:endParaRPr>
          </a:p>
          <a:p>
            <a:pPr marL="514350" indent="-514350">
              <a:buAutoNum type="arabicPeriod"/>
            </a:pPr>
            <a:r>
              <a:rPr lang="en-US" dirty="0"/>
              <a:t>Sharma M, Pinto AD, Kumagai A. </a:t>
            </a:r>
            <a:r>
              <a:rPr lang="en-US" i="1" dirty="0" err="1"/>
              <a:t>Acad</a:t>
            </a:r>
            <a:r>
              <a:rPr lang="en-US" i="1" dirty="0"/>
              <a:t> Med</a:t>
            </a:r>
            <a:r>
              <a:rPr lang="en-US" dirty="0"/>
              <a:t>. 2018;93(1):25-30.</a:t>
            </a:r>
            <a:endParaRPr lang="en-US" dirty="0">
              <a:cs typeface="Arial"/>
            </a:endParaRPr>
          </a:p>
          <a:p>
            <a:pPr marL="514350" indent="-514350">
              <a:buAutoNum type="arabicPeriod"/>
            </a:pPr>
            <a:r>
              <a:rPr lang="en-US" dirty="0"/>
              <a:t>Coria A, McKelvey TG, Charlton P, Woodworth M, Lahey T. </a:t>
            </a:r>
            <a:r>
              <a:rPr lang="en-US" i="1" dirty="0" err="1"/>
              <a:t>Acad</a:t>
            </a:r>
            <a:r>
              <a:rPr lang="en-US" i="1" dirty="0"/>
              <a:t> Med. </a:t>
            </a:r>
            <a:r>
              <a:rPr lang="en-US" dirty="0"/>
              <a:t>2013;88(10):1442-9.</a:t>
            </a:r>
            <a:endParaRPr lang="en-US" dirty="0">
              <a:cs typeface="Arial"/>
            </a:endParaRPr>
          </a:p>
          <a:p>
            <a:pPr marL="514350" indent="-514350">
              <a:buAutoNum type="arabicPeriod"/>
            </a:pPr>
            <a:r>
              <a:rPr lang="en-US" dirty="0"/>
              <a:t>Perdomo J, Tolliver D, Hsu H, Ye Y et al. </a:t>
            </a:r>
            <a:r>
              <a:rPr lang="en-US" i="1" dirty="0" err="1"/>
              <a:t>MedEdPortal</a:t>
            </a:r>
            <a:r>
              <a:rPr lang="en-US" dirty="0"/>
              <a:t>. 2019;15:10858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83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Co-authors: </a:t>
            </a:r>
            <a:r>
              <a:rPr lang="en-US" dirty="0" smtClean="0"/>
              <a:t>Sarah Langdon, MPH, MCHES; Kristen </a:t>
            </a:r>
            <a:r>
              <a:rPr lang="en-US" dirty="0"/>
              <a:t>G. Hairston, MD; Brenda A. Latham-Sadler, MD; Allison M. Caba-Holt, PhD; Allison Mathews, </a:t>
            </a:r>
            <a:r>
              <a:rPr lang="en-US" dirty="0" smtClean="0"/>
              <a:t>PhD</a:t>
            </a:r>
          </a:p>
          <a:p>
            <a:endParaRPr lang="en-US" dirty="0"/>
          </a:p>
          <a:p>
            <a:r>
              <a:rPr lang="en-US" dirty="0"/>
              <a:t>Funder: Private Foundation</a:t>
            </a:r>
          </a:p>
          <a:p>
            <a:endParaRPr lang="en-US" dirty="0"/>
          </a:p>
          <a:p>
            <a:r>
              <a:rPr lang="en-US" dirty="0"/>
              <a:t>Community Partners</a:t>
            </a:r>
          </a:p>
          <a:p>
            <a:endParaRPr lang="en-US" dirty="0"/>
          </a:p>
          <a:p>
            <a:r>
              <a:rPr lang="en-US" dirty="0"/>
              <a:t>Maya Angelou Center for Health Equity</a:t>
            </a:r>
          </a:p>
        </p:txBody>
      </p:sp>
    </p:spTree>
    <p:extLst>
      <p:ext uri="{BB962C8B-B14F-4D97-AF65-F5344CB8AC3E}">
        <p14:creationId xmlns:p14="http://schemas.microsoft.com/office/powerpoint/2010/main" val="20594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no financial disclosures relevant to this presentation.  </a:t>
            </a:r>
          </a:p>
        </p:txBody>
      </p:sp>
    </p:spTree>
    <p:extLst>
      <p:ext uri="{BB962C8B-B14F-4D97-AF65-F5344CB8AC3E}">
        <p14:creationId xmlns:p14="http://schemas.microsoft.com/office/powerpoint/2010/main" val="338657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improve knowledge regarding health disparities, health policy, SDH, and enhancement of skills for care of historically marginalized populations</a:t>
            </a:r>
          </a:p>
          <a:p>
            <a:endParaRPr lang="en-US" dirty="0">
              <a:cs typeface="Arial"/>
            </a:endParaRPr>
          </a:p>
          <a:p>
            <a:r>
              <a:rPr lang="en-US" dirty="0"/>
              <a:t>To engage participants in the planning and development of effective solutions in conjunction with community partners</a:t>
            </a:r>
          </a:p>
        </p:txBody>
      </p:sp>
    </p:spTree>
    <p:extLst>
      <p:ext uri="{BB962C8B-B14F-4D97-AF65-F5344CB8AC3E}">
        <p14:creationId xmlns:p14="http://schemas.microsoft.com/office/powerpoint/2010/main" val="26481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Medical schools are increasingly interested in curricula incorporating the social determinants of health (SDH), structural racism and implicit bias to promote health equity</a:t>
            </a: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Students across Wake Forest School of Medicine requested additional training</a:t>
            </a:r>
          </a:p>
          <a:p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While several curricula are described in the literature, few incorporate a multidisciplinary team of faculty and learners across departments and schools, spanning all training levels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0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 dirty="0"/>
              <a:t>Grant funding was obtained to develop a longitudinal Health Equity Certificate Program (HECP) with 11 educational modules</a:t>
            </a:r>
            <a:endParaRPr lang="en-US" dirty="0">
              <a:cs typeface="Arial"/>
            </a:endParaRPr>
          </a:p>
          <a:p>
            <a:endParaRPr lang="en-US" dirty="0"/>
          </a:p>
          <a:p>
            <a:r>
              <a:rPr lang="en-US" dirty="0"/>
              <a:t>Faculty across departments and centers were recruited to co-direct the HECP and develop content</a:t>
            </a:r>
          </a:p>
          <a:p>
            <a:endParaRPr lang="en-US" dirty="0"/>
          </a:p>
          <a:p>
            <a:r>
              <a:rPr lang="en-US" dirty="0"/>
              <a:t>Students were recruited across the entire health system to participate in the pilot HECP</a:t>
            </a:r>
          </a:p>
          <a:p>
            <a:endParaRPr lang="en-US" dirty="0"/>
          </a:p>
          <a:p>
            <a:r>
              <a:rPr lang="en-US" dirty="0">
                <a:cs typeface="Arial"/>
              </a:rPr>
              <a:t>Community partners were recruited for collaboration</a:t>
            </a: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193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Participants’ Characteristics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064537"/>
              </p:ext>
            </p:extLst>
          </p:nvPr>
        </p:nvGraphicFramePr>
        <p:xfrm>
          <a:off x="2092475" y="1741714"/>
          <a:ext cx="7925475" cy="44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4351">
                  <a:extLst>
                    <a:ext uri="{9D8B030D-6E8A-4147-A177-3AD203B41FA5}">
                      <a16:colId xmlns:a16="http://schemas.microsoft.com/office/drawing/2014/main" val="3812469855"/>
                    </a:ext>
                  </a:extLst>
                </a:gridCol>
                <a:gridCol w="4611124">
                  <a:extLst>
                    <a:ext uri="{9D8B030D-6E8A-4147-A177-3AD203B41FA5}">
                      <a16:colId xmlns:a16="http://schemas.microsoft.com/office/drawing/2014/main" val="2922617648"/>
                    </a:ext>
                  </a:extLst>
                </a:gridCol>
              </a:tblGrid>
              <a:tr h="374890">
                <a:tc gridSpan="2">
                  <a:txBody>
                    <a:bodyPr/>
                    <a:lstStyle/>
                    <a:p>
                      <a:r>
                        <a:rPr lang="en-US" sz="1500" dirty="0"/>
                        <a:t>Participants (N=10)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850431"/>
                  </a:ext>
                </a:extLst>
              </a:tr>
              <a:tr h="374890">
                <a:tc gridSpan="2">
                  <a:txBody>
                    <a:bodyPr/>
                    <a:lstStyle/>
                    <a:p>
                      <a:r>
                        <a:rPr lang="en-US" sz="1500" b="1" dirty="0"/>
                        <a:t>Gender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164523"/>
                  </a:ext>
                </a:extLst>
              </a:tr>
              <a:tr h="374890">
                <a:tc>
                  <a:txBody>
                    <a:bodyPr/>
                    <a:lstStyle/>
                    <a:p>
                      <a:r>
                        <a:rPr lang="en-US" sz="1500" dirty="0"/>
                        <a:t>    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 (90%)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380706"/>
                  </a:ext>
                </a:extLst>
              </a:tr>
              <a:tr h="374890">
                <a:tc gridSpan="2">
                  <a:txBody>
                    <a:bodyPr/>
                    <a:lstStyle/>
                    <a:p>
                      <a:r>
                        <a:rPr lang="en-US" sz="1500" b="1" dirty="0"/>
                        <a:t>Training</a:t>
                      </a:r>
                      <a:r>
                        <a:rPr lang="en-US" sz="1500" b="1" baseline="0" dirty="0"/>
                        <a:t> Status</a:t>
                      </a:r>
                      <a:endParaRPr lang="en-US" sz="15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864858"/>
                  </a:ext>
                </a:extLst>
              </a:tr>
              <a:tr h="374890">
                <a:tc>
                  <a:txBody>
                    <a:bodyPr/>
                    <a:lstStyle/>
                    <a:p>
                      <a:r>
                        <a:rPr lang="en-US" sz="1500" baseline="0" dirty="0"/>
                        <a:t>     Medical Student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 (70%)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579185"/>
                  </a:ext>
                </a:extLst>
              </a:tr>
              <a:tr h="363530">
                <a:tc>
                  <a:txBody>
                    <a:bodyPr/>
                    <a:lstStyle/>
                    <a:p>
                      <a:r>
                        <a:rPr lang="en-US" sz="1500" dirty="0"/>
                        <a:t>     Physician</a:t>
                      </a:r>
                      <a:r>
                        <a:rPr lang="en-US" sz="1500" baseline="0" dirty="0"/>
                        <a:t> Assistant Student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 (10%)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268124"/>
                  </a:ext>
                </a:extLst>
              </a:tr>
              <a:tr h="374890">
                <a:tc>
                  <a:txBody>
                    <a:bodyPr/>
                    <a:lstStyle/>
                    <a:p>
                      <a:r>
                        <a:rPr lang="en-US" sz="1500" dirty="0"/>
                        <a:t>     Medical 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 (20%)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939173"/>
                  </a:ext>
                </a:extLst>
              </a:tr>
              <a:tr h="37489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/>
                        <a:t>Medical Student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52642"/>
                  </a:ext>
                </a:extLst>
              </a:tr>
              <a:tr h="37489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/>
                        <a:t>     </a:t>
                      </a:r>
                      <a:r>
                        <a:rPr lang="en-US" sz="1500" b="0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500" dirty="0"/>
                        <a:t>2 (20%)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095704"/>
                  </a:ext>
                </a:extLst>
              </a:tr>
              <a:tr h="37489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1" dirty="0"/>
                        <a:t>    </a:t>
                      </a:r>
                      <a:r>
                        <a:rPr lang="en-US" sz="1500" b="0" dirty="0"/>
                        <a:t> 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500" dirty="0"/>
                        <a:t>1 (10%)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934992"/>
                  </a:ext>
                </a:extLst>
              </a:tr>
              <a:tr h="37489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dirty="0"/>
                        <a:t>     Third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500" dirty="0"/>
                        <a:t>2 (20%)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580316"/>
                  </a:ext>
                </a:extLst>
              </a:tr>
              <a:tr h="37489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b="0" dirty="0"/>
                        <a:t>     Fourth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500" dirty="0"/>
                        <a:t>2 (20%)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68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96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Modules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101254"/>
              </p:ext>
            </p:extLst>
          </p:nvPr>
        </p:nvGraphicFramePr>
        <p:xfrm>
          <a:off x="2431143" y="1741714"/>
          <a:ext cx="7102741" cy="443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2741">
                  <a:extLst>
                    <a:ext uri="{9D8B030D-6E8A-4147-A177-3AD203B41FA5}">
                      <a16:colId xmlns:a16="http://schemas.microsoft.com/office/drawing/2014/main" val="3423559196"/>
                    </a:ext>
                  </a:extLst>
                </a:gridCol>
              </a:tblGrid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10505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Plunge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561181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Introduction</a:t>
                      </a:r>
                      <a:r>
                        <a:rPr lang="en-US" baseline="0" dirty="0"/>
                        <a:t> to Health Equity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108352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Culturally Effective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574050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Special Populations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511353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Food Insecurity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011663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Housing</a:t>
                      </a:r>
                      <a:r>
                        <a:rPr lang="en-US" baseline="0" dirty="0"/>
                        <a:t> and the Built Environment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507728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1568709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Educational Disparities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255397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Social Isolation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117386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Health</a:t>
                      </a:r>
                      <a:r>
                        <a:rPr lang="en-US" baseline="0" dirty="0"/>
                        <a:t> Equity in Research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32558"/>
                  </a:ext>
                </a:extLst>
              </a:tr>
              <a:tr h="369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Advocacy and Leadership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05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46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Community Partners</a:t>
            </a:r>
          </a:p>
        </p:txBody>
      </p:sp>
      <p:pic>
        <p:nvPicPr>
          <p:cNvPr id="3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E63C10D4-553E-4CA7-822F-C021F8699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720000">
            <a:off x="1187569" y="2154306"/>
            <a:ext cx="2153730" cy="1068521"/>
          </a:xfrm>
          <a:prstGeom prst="rect">
            <a:avLst/>
          </a:prstGeom>
        </p:spPr>
      </p:pic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79A8D886-098D-4320-92A5-E81BA0B47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60000">
            <a:off x="950001" y="3638909"/>
            <a:ext cx="2743200" cy="769394"/>
          </a:xfrm>
          <a:prstGeom prst="rect">
            <a:avLst/>
          </a:prstGeom>
        </p:spPr>
      </p:pic>
      <p:pic>
        <p:nvPicPr>
          <p:cNvPr id="6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CA8A115-149F-468F-81CE-CB0DD3EA39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20000">
            <a:off x="8339963" y="2300907"/>
            <a:ext cx="2743200" cy="129586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644400F6-990F-49CE-9C88-052E3C6DDF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">
            <a:off x="8115175" y="4285568"/>
            <a:ext cx="2743200" cy="1304282"/>
          </a:xfrm>
          <a:prstGeom prst="rect">
            <a:avLst/>
          </a:prstGeom>
        </p:spPr>
      </p:pic>
      <p:pic>
        <p:nvPicPr>
          <p:cNvPr id="8" name="Picture 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BDB5EB3-7E5D-41D8-A0E7-6E6CA66F6D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4295" y="5312875"/>
            <a:ext cx="2743200" cy="648609"/>
          </a:xfrm>
          <a:prstGeom prst="rect">
            <a:avLst/>
          </a:prstGeom>
        </p:spPr>
      </p:pic>
      <p:pic>
        <p:nvPicPr>
          <p:cNvPr id="9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2D69D15-2E99-4305-92FD-7CE51162DF0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9333" r="-671" b="-8667"/>
          <a:stretch/>
        </p:blipFill>
        <p:spPr>
          <a:xfrm>
            <a:off x="5369495" y="4788123"/>
            <a:ext cx="1424265" cy="1409972"/>
          </a:xfrm>
          <a:prstGeom prst="rect">
            <a:avLst/>
          </a:prstGeom>
        </p:spPr>
      </p:pic>
      <p:pic>
        <p:nvPicPr>
          <p:cNvPr id="10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46986B7A-E428-4FD8-9936-ABFC395419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38136" y="2911376"/>
            <a:ext cx="2743200" cy="1610343"/>
          </a:xfrm>
          <a:prstGeom prst="rect">
            <a:avLst/>
          </a:prstGeom>
        </p:spPr>
      </p:pic>
      <p:pic>
        <p:nvPicPr>
          <p:cNvPr id="11" name="Picture 11" descr="A picture containing text, outdoor object, honeycomb&#10;&#10;Description automatically generated">
            <a:extLst>
              <a:ext uri="{FF2B5EF4-FFF2-40B4-BE49-F238E27FC236}">
                <a16:creationId xmlns:a16="http://schemas.microsoft.com/office/drawing/2014/main" id="{127213C4-DE5F-43E1-8EAF-4AD5445E85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8135" y="1829823"/>
            <a:ext cx="2743200" cy="141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0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Selected Capstone Foci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943309"/>
              </p:ext>
            </p:extLst>
          </p:nvPr>
        </p:nvGraphicFramePr>
        <p:xfrm>
          <a:off x="1097280" y="2008560"/>
          <a:ext cx="10058400" cy="370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2302311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Capstone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498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Mapping of tobacco use and obesity through geocoding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42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Optimizing and increasing referrals to Care Management for At-Risk Children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517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Exploring impact of a food prescription program on food insecurity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823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Establishing peer-to-peer education for prevention of premature births and infant mortality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071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Implementing health equity education for high school health science students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76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Expanding knowledge of cancer-related health disparities among American Indian communities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560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Examining relationship between PTSD and BMI among foster care children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9717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aseline="0" dirty="0"/>
                        <a:t>Developing innovative education tools to improve COVID-19 health literacy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8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Revitalizing medical – legal partnership between a sliding fee/low-cost clinic and legal aid 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466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1522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4E2A84"/>
      </a:dk2>
      <a:lt2>
        <a:srgbClr val="DCD8DC"/>
      </a:lt2>
      <a:accent1>
        <a:srgbClr val="4E2A84"/>
      </a:accent1>
      <a:accent2>
        <a:srgbClr val="372058"/>
      </a:accent2>
      <a:accent3>
        <a:srgbClr val="CDB5DC"/>
      </a:accent3>
      <a:accent4>
        <a:srgbClr val="EEE6F3"/>
      </a:accent4>
      <a:accent5>
        <a:srgbClr val="494949"/>
      </a:accent5>
      <a:accent6>
        <a:srgbClr val="7F7B99"/>
      </a:accent6>
      <a:hlink>
        <a:srgbClr val="595959"/>
      </a:hlink>
      <a:folHlink>
        <a:srgbClr val="8C8C8C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0B04FE1-6B33-403A-99B7-70ECF484447F}" vid="{C7459FCE-5889-4ED7-9D68-C72A97097A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627D5573464A43BC707C20CA39F153" ma:contentTypeVersion="6" ma:contentTypeDescription="Create a new document." ma:contentTypeScope="" ma:versionID="d5f248d94c58b62d2ff193f4efe117ca">
  <xsd:schema xmlns:xsd="http://www.w3.org/2001/XMLSchema" xmlns:xs="http://www.w3.org/2001/XMLSchema" xmlns:p="http://schemas.microsoft.com/office/2006/metadata/properties" xmlns:ns2="5597f208-ef89-4651-b83c-156de4edb810" xmlns:ns3="7fce358f-f088-476d-808f-d8e1e383baee" targetNamespace="http://schemas.microsoft.com/office/2006/metadata/properties" ma:root="true" ma:fieldsID="0e9d9126d0b6bfe17d547a77aec6da2e" ns2:_="" ns3:_="">
    <xsd:import namespace="5597f208-ef89-4651-b83c-156de4edb810"/>
    <xsd:import namespace="7fce358f-f088-476d-808f-d8e1e383ba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7f208-ef89-4651-b83c-156de4edb8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ce358f-f088-476d-808f-d8e1e383bae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645CB4-DB9B-4AD9-85C7-FAB680BC28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399A74-BA18-4F05-B38E-CFF980FF6E6D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7fce358f-f088-476d-808f-d8e1e383baee"/>
    <ds:schemaRef ds:uri="http://schemas.microsoft.com/office/infopath/2007/PartnerControls"/>
    <ds:schemaRef ds:uri="http://schemas.microsoft.com/office/2006/documentManagement/types"/>
    <ds:schemaRef ds:uri="5597f208-ef89-4651-b83c-156de4edb810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6A267B9-4C7C-4551-B238-EACBEEE7E7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97f208-ef89-4651-b83c-156de4edb810"/>
    <ds:schemaRef ds:uri="7fce358f-f088-476d-808f-d8e1e383ba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conference powerpoint template</Template>
  <TotalTime>125</TotalTime>
  <Words>648</Words>
  <Application>Microsoft Office PowerPoint</Application>
  <PresentationFormat>Widescreen</PresentationFormat>
  <Paragraphs>92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Retrospect</vt:lpstr>
      <vt:lpstr>Health Equity Certificate Program:  A Pilot Curriculum</vt:lpstr>
      <vt:lpstr>Disclosures</vt:lpstr>
      <vt:lpstr>Curriculum Objectives</vt:lpstr>
      <vt:lpstr>Background</vt:lpstr>
      <vt:lpstr>Methods</vt:lpstr>
      <vt:lpstr>Results: Participants’ Characteristics</vt:lpstr>
      <vt:lpstr>Results: Modules</vt:lpstr>
      <vt:lpstr>Results: Community Partners</vt:lpstr>
      <vt:lpstr>Results: Selected Capstone Foci</vt:lpstr>
      <vt:lpstr>Conclusion</vt:lpstr>
      <vt:lpstr>References</vt:lpstr>
      <vt:lpstr>Acknowledgements</vt:lpstr>
    </vt:vector>
  </TitlesOfParts>
  <Company>WFBH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Equity Certificate Program: A Pilot Curriculum</dc:title>
  <dc:creator>Kimberly Montez</dc:creator>
  <cp:lastModifiedBy>Clare Petrie</cp:lastModifiedBy>
  <cp:revision>216</cp:revision>
  <dcterms:created xsi:type="dcterms:W3CDTF">2021-02-15T18:41:27Z</dcterms:created>
  <dcterms:modified xsi:type="dcterms:W3CDTF">2021-02-16T19:02:43Z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0x010100E8627D5573464A43BC707C20CA39F153</vt:lpwstr>
  </property>
</Properties>
</file>