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Lst>
  <p:sldSz cx="51206400" cy="28803600"/>
  <p:notesSz cx="6858000" cy="9144000"/>
  <p:defaultTextStyle>
    <a:defPPr>
      <a:defRPr lang="en-US"/>
    </a:defPPr>
    <a:lvl1pPr marL="0" algn="l" defTabSz="2457907" rtl="0" eaLnBrk="1" latinLnBrk="0" hangingPunct="1">
      <a:defRPr sz="9677" kern="1200">
        <a:solidFill>
          <a:schemeClr val="tx1"/>
        </a:solidFill>
        <a:latin typeface="+mn-lt"/>
        <a:ea typeface="+mn-ea"/>
        <a:cs typeface="+mn-cs"/>
      </a:defRPr>
    </a:lvl1pPr>
    <a:lvl2pPr marL="2457907" algn="l" defTabSz="2457907" rtl="0" eaLnBrk="1" latinLnBrk="0" hangingPunct="1">
      <a:defRPr sz="9677" kern="1200">
        <a:solidFill>
          <a:schemeClr val="tx1"/>
        </a:solidFill>
        <a:latin typeface="+mn-lt"/>
        <a:ea typeface="+mn-ea"/>
        <a:cs typeface="+mn-cs"/>
      </a:defRPr>
    </a:lvl2pPr>
    <a:lvl3pPr marL="4915814" algn="l" defTabSz="2457907" rtl="0" eaLnBrk="1" latinLnBrk="0" hangingPunct="1">
      <a:defRPr sz="9677" kern="1200">
        <a:solidFill>
          <a:schemeClr val="tx1"/>
        </a:solidFill>
        <a:latin typeface="+mn-lt"/>
        <a:ea typeface="+mn-ea"/>
        <a:cs typeface="+mn-cs"/>
      </a:defRPr>
    </a:lvl3pPr>
    <a:lvl4pPr marL="7373722" algn="l" defTabSz="2457907" rtl="0" eaLnBrk="1" latinLnBrk="0" hangingPunct="1">
      <a:defRPr sz="9677" kern="1200">
        <a:solidFill>
          <a:schemeClr val="tx1"/>
        </a:solidFill>
        <a:latin typeface="+mn-lt"/>
        <a:ea typeface="+mn-ea"/>
        <a:cs typeface="+mn-cs"/>
      </a:defRPr>
    </a:lvl4pPr>
    <a:lvl5pPr marL="9831629" algn="l" defTabSz="2457907" rtl="0" eaLnBrk="1" latinLnBrk="0" hangingPunct="1">
      <a:defRPr sz="9677" kern="1200">
        <a:solidFill>
          <a:schemeClr val="tx1"/>
        </a:solidFill>
        <a:latin typeface="+mn-lt"/>
        <a:ea typeface="+mn-ea"/>
        <a:cs typeface="+mn-cs"/>
      </a:defRPr>
    </a:lvl5pPr>
    <a:lvl6pPr marL="12289536" algn="l" defTabSz="2457907" rtl="0" eaLnBrk="1" latinLnBrk="0" hangingPunct="1">
      <a:defRPr sz="9677" kern="1200">
        <a:solidFill>
          <a:schemeClr val="tx1"/>
        </a:solidFill>
        <a:latin typeface="+mn-lt"/>
        <a:ea typeface="+mn-ea"/>
        <a:cs typeface="+mn-cs"/>
      </a:defRPr>
    </a:lvl6pPr>
    <a:lvl7pPr marL="14747443" algn="l" defTabSz="2457907" rtl="0" eaLnBrk="1" latinLnBrk="0" hangingPunct="1">
      <a:defRPr sz="9677" kern="1200">
        <a:solidFill>
          <a:schemeClr val="tx1"/>
        </a:solidFill>
        <a:latin typeface="+mn-lt"/>
        <a:ea typeface="+mn-ea"/>
        <a:cs typeface="+mn-cs"/>
      </a:defRPr>
    </a:lvl7pPr>
    <a:lvl8pPr marL="17205350" algn="l" defTabSz="2457907" rtl="0" eaLnBrk="1" latinLnBrk="0" hangingPunct="1">
      <a:defRPr sz="9677" kern="1200">
        <a:solidFill>
          <a:schemeClr val="tx1"/>
        </a:solidFill>
        <a:latin typeface="+mn-lt"/>
        <a:ea typeface="+mn-ea"/>
        <a:cs typeface="+mn-cs"/>
      </a:defRPr>
    </a:lvl8pPr>
    <a:lvl9pPr marL="19663258" algn="l" defTabSz="2457907" rtl="0" eaLnBrk="1" latinLnBrk="0" hangingPunct="1">
      <a:defRPr sz="9677"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072" userDrawn="1">
          <p15:clr>
            <a:srgbClr val="A4A3A4"/>
          </p15:clr>
        </p15:guide>
        <p15:guide id="2" pos="161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DB5E"/>
    <a:srgbClr val="FFCC00"/>
    <a:srgbClr val="FFCC66"/>
    <a:srgbClr val="BDC54F"/>
    <a:srgbClr val="959C34"/>
    <a:srgbClr val="0033A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napToObjects="1">
      <p:cViewPr varScale="1">
        <p:scale>
          <a:sx n="17" d="100"/>
          <a:sy n="17" d="100"/>
        </p:scale>
        <p:origin x="732" y="132"/>
      </p:cViewPr>
      <p:guideLst>
        <p:guide orient="horz" pos="9072"/>
        <p:guide pos="16128"/>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4C2721-3C99-42D9-A21B-D0CFFD3B23A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7E9B890E-BB9E-443F-AE53-BAE16E9A46ED}">
      <dgm:prSet phldrT="[Text]"/>
      <dgm:spPr>
        <a:solidFill>
          <a:srgbClr val="FFC000"/>
        </a:solidFill>
      </dgm:spPr>
      <dgm:t>
        <a:bodyPr/>
        <a:lstStyle/>
        <a:p>
          <a:r>
            <a:rPr lang="en-US" dirty="0"/>
            <a:t>Elective </a:t>
          </a:r>
          <a:r>
            <a:rPr lang="en-US" i="1" dirty="0"/>
            <a:t>Social Medicine/Health Inequities</a:t>
          </a:r>
        </a:p>
      </dgm:t>
    </dgm:pt>
    <dgm:pt modelId="{69C7608C-A190-4431-B9B3-1B9335B1E92B}" type="parTrans" cxnId="{F4875C4B-6B57-414E-AADF-47EDC0BB9A56}">
      <dgm:prSet/>
      <dgm:spPr/>
      <dgm:t>
        <a:bodyPr/>
        <a:lstStyle/>
        <a:p>
          <a:endParaRPr lang="en-US"/>
        </a:p>
      </dgm:t>
    </dgm:pt>
    <dgm:pt modelId="{F058E10B-F65A-407F-A712-2642131A8867}" type="sibTrans" cxnId="{F4875C4B-6B57-414E-AADF-47EDC0BB9A56}">
      <dgm:prSet/>
      <dgm:spPr/>
      <dgm:t>
        <a:bodyPr/>
        <a:lstStyle/>
        <a:p>
          <a:endParaRPr lang="en-US"/>
        </a:p>
      </dgm:t>
    </dgm:pt>
    <dgm:pt modelId="{E6CFD62E-8002-4ECD-A67B-B72B6CCC4479}">
      <dgm:prSet phldrT="[Text]"/>
      <dgm:spPr>
        <a:solidFill>
          <a:srgbClr val="FFC000"/>
        </a:solidFill>
      </dgm:spPr>
      <dgm:t>
        <a:bodyPr/>
        <a:lstStyle/>
        <a:p>
          <a:r>
            <a:rPr lang="en-US" dirty="0"/>
            <a:t>Elective </a:t>
          </a:r>
          <a:r>
            <a:rPr lang="en-US" i="1" dirty="0"/>
            <a:t>The Stories We Tell Each Other</a:t>
          </a:r>
        </a:p>
      </dgm:t>
    </dgm:pt>
    <dgm:pt modelId="{019C699E-E611-4D93-A2CE-078D988BBF01}" type="parTrans" cxnId="{FEEA4C11-2306-45CE-89B3-2BF27D126E9F}">
      <dgm:prSet/>
      <dgm:spPr/>
      <dgm:t>
        <a:bodyPr/>
        <a:lstStyle/>
        <a:p>
          <a:endParaRPr lang="en-US"/>
        </a:p>
      </dgm:t>
    </dgm:pt>
    <dgm:pt modelId="{717D20AC-7C80-416E-B45F-F19C7CD156C6}" type="sibTrans" cxnId="{FEEA4C11-2306-45CE-89B3-2BF27D126E9F}">
      <dgm:prSet/>
      <dgm:spPr/>
      <dgm:t>
        <a:bodyPr/>
        <a:lstStyle/>
        <a:p>
          <a:endParaRPr lang="en-US"/>
        </a:p>
      </dgm:t>
    </dgm:pt>
    <dgm:pt modelId="{B2F03918-48C0-429D-B82D-69ABC1308E2C}">
      <dgm:prSet phldrT="[Text]"/>
      <dgm:spPr>
        <a:solidFill>
          <a:srgbClr val="FFC000"/>
        </a:solidFill>
      </dgm:spPr>
      <dgm:t>
        <a:bodyPr/>
        <a:lstStyle/>
        <a:p>
          <a:r>
            <a:rPr lang="en-US" dirty="0"/>
            <a:t>Elective </a:t>
          </a:r>
          <a:r>
            <a:rPr lang="en-US" i="1" dirty="0"/>
            <a:t>History of Medicine Among African Americans</a:t>
          </a:r>
        </a:p>
      </dgm:t>
    </dgm:pt>
    <dgm:pt modelId="{9C78804C-4820-45CD-8D42-AB5E2BF74B39}" type="sibTrans" cxnId="{DAFCF900-DB58-49E7-9168-9F2F48D95530}">
      <dgm:prSet/>
      <dgm:spPr/>
      <dgm:t>
        <a:bodyPr/>
        <a:lstStyle/>
        <a:p>
          <a:endParaRPr lang="en-US"/>
        </a:p>
      </dgm:t>
    </dgm:pt>
    <dgm:pt modelId="{B3723A73-D6FD-4B79-B394-FFFE8C07D697}" type="parTrans" cxnId="{DAFCF900-DB58-49E7-9168-9F2F48D95530}">
      <dgm:prSet/>
      <dgm:spPr/>
      <dgm:t>
        <a:bodyPr/>
        <a:lstStyle/>
        <a:p>
          <a:endParaRPr lang="en-US"/>
        </a:p>
      </dgm:t>
    </dgm:pt>
    <dgm:pt modelId="{1DAAECAB-6594-4341-960D-277F426D2AC0}" type="pres">
      <dgm:prSet presAssocID="{424C2721-3C99-42D9-A21B-D0CFFD3B23A9}" presName="linear" presStyleCnt="0">
        <dgm:presLayoutVars>
          <dgm:dir/>
          <dgm:animLvl val="lvl"/>
          <dgm:resizeHandles val="exact"/>
        </dgm:presLayoutVars>
      </dgm:prSet>
      <dgm:spPr/>
      <dgm:t>
        <a:bodyPr/>
        <a:lstStyle/>
        <a:p>
          <a:endParaRPr lang="en-US"/>
        </a:p>
      </dgm:t>
    </dgm:pt>
    <dgm:pt modelId="{209EFF20-00F8-4451-82A8-403DBC78AA82}" type="pres">
      <dgm:prSet presAssocID="{7E9B890E-BB9E-443F-AE53-BAE16E9A46ED}" presName="parentLin" presStyleCnt="0"/>
      <dgm:spPr/>
    </dgm:pt>
    <dgm:pt modelId="{EA5FB1A4-B9B3-4A0E-8887-E0EBEEFE1D1E}" type="pres">
      <dgm:prSet presAssocID="{7E9B890E-BB9E-443F-AE53-BAE16E9A46ED}" presName="parentLeftMargin" presStyleLbl="node1" presStyleIdx="0" presStyleCnt="3"/>
      <dgm:spPr/>
      <dgm:t>
        <a:bodyPr/>
        <a:lstStyle/>
        <a:p>
          <a:endParaRPr lang="en-US"/>
        </a:p>
      </dgm:t>
    </dgm:pt>
    <dgm:pt modelId="{8C44AA52-680F-4D03-BD11-AC7D58C9449D}" type="pres">
      <dgm:prSet presAssocID="{7E9B890E-BB9E-443F-AE53-BAE16E9A46ED}" presName="parentText" presStyleLbl="node1" presStyleIdx="0" presStyleCnt="3" custLinFactNeighborX="10797" custLinFactNeighborY="3589">
        <dgm:presLayoutVars>
          <dgm:chMax val="0"/>
          <dgm:bulletEnabled val="1"/>
        </dgm:presLayoutVars>
      </dgm:prSet>
      <dgm:spPr/>
      <dgm:t>
        <a:bodyPr/>
        <a:lstStyle/>
        <a:p>
          <a:endParaRPr lang="en-US"/>
        </a:p>
      </dgm:t>
    </dgm:pt>
    <dgm:pt modelId="{BC9D4086-9442-4A50-A504-117CA46BF914}" type="pres">
      <dgm:prSet presAssocID="{7E9B890E-BB9E-443F-AE53-BAE16E9A46ED}" presName="negativeSpace" presStyleCnt="0"/>
      <dgm:spPr/>
    </dgm:pt>
    <dgm:pt modelId="{DF450764-A3D4-4835-8901-E81B9DECAA68}" type="pres">
      <dgm:prSet presAssocID="{7E9B890E-BB9E-443F-AE53-BAE16E9A46ED}" presName="childText" presStyleLbl="conFgAcc1" presStyleIdx="0" presStyleCnt="3">
        <dgm:presLayoutVars>
          <dgm:bulletEnabled val="1"/>
        </dgm:presLayoutVars>
      </dgm:prSet>
      <dgm:spPr/>
    </dgm:pt>
    <dgm:pt modelId="{C8F6FC70-22F9-4448-8220-3DB96E2B3EDC}" type="pres">
      <dgm:prSet presAssocID="{F058E10B-F65A-407F-A712-2642131A8867}" presName="spaceBetweenRectangles" presStyleCnt="0"/>
      <dgm:spPr/>
    </dgm:pt>
    <dgm:pt modelId="{EE6F7DC1-75A5-4F24-8916-2D2A3680A5E7}" type="pres">
      <dgm:prSet presAssocID="{B2F03918-48C0-429D-B82D-69ABC1308E2C}" presName="parentLin" presStyleCnt="0"/>
      <dgm:spPr/>
    </dgm:pt>
    <dgm:pt modelId="{333EBD54-7DB5-45A6-B33E-00B0C3CF6881}" type="pres">
      <dgm:prSet presAssocID="{B2F03918-48C0-429D-B82D-69ABC1308E2C}" presName="parentLeftMargin" presStyleLbl="node1" presStyleIdx="0" presStyleCnt="3"/>
      <dgm:spPr/>
      <dgm:t>
        <a:bodyPr/>
        <a:lstStyle/>
        <a:p>
          <a:endParaRPr lang="en-US"/>
        </a:p>
      </dgm:t>
    </dgm:pt>
    <dgm:pt modelId="{FE063D82-A1EB-4944-B49A-EE2A77C5D539}" type="pres">
      <dgm:prSet presAssocID="{B2F03918-48C0-429D-B82D-69ABC1308E2C}" presName="parentText" presStyleLbl="node1" presStyleIdx="1" presStyleCnt="3">
        <dgm:presLayoutVars>
          <dgm:chMax val="0"/>
          <dgm:bulletEnabled val="1"/>
        </dgm:presLayoutVars>
      </dgm:prSet>
      <dgm:spPr/>
      <dgm:t>
        <a:bodyPr/>
        <a:lstStyle/>
        <a:p>
          <a:endParaRPr lang="en-US"/>
        </a:p>
      </dgm:t>
    </dgm:pt>
    <dgm:pt modelId="{EE206971-272D-4495-9B1D-62C40D3926DD}" type="pres">
      <dgm:prSet presAssocID="{B2F03918-48C0-429D-B82D-69ABC1308E2C}" presName="negativeSpace" presStyleCnt="0"/>
      <dgm:spPr/>
    </dgm:pt>
    <dgm:pt modelId="{D2BB7BE8-B496-421D-BCC0-F073B50FC02D}" type="pres">
      <dgm:prSet presAssocID="{B2F03918-48C0-429D-B82D-69ABC1308E2C}" presName="childText" presStyleLbl="conFgAcc1" presStyleIdx="1" presStyleCnt="3">
        <dgm:presLayoutVars>
          <dgm:bulletEnabled val="1"/>
        </dgm:presLayoutVars>
      </dgm:prSet>
      <dgm:spPr/>
    </dgm:pt>
    <dgm:pt modelId="{B81A5764-2C2F-4C29-A02B-00229E9C9E60}" type="pres">
      <dgm:prSet presAssocID="{9C78804C-4820-45CD-8D42-AB5E2BF74B39}" presName="spaceBetweenRectangles" presStyleCnt="0"/>
      <dgm:spPr/>
    </dgm:pt>
    <dgm:pt modelId="{610A0CFC-BEBE-4A60-BA0A-0525D0BEF4B9}" type="pres">
      <dgm:prSet presAssocID="{E6CFD62E-8002-4ECD-A67B-B72B6CCC4479}" presName="parentLin" presStyleCnt="0"/>
      <dgm:spPr/>
    </dgm:pt>
    <dgm:pt modelId="{5A64926D-1F92-42BA-ADC9-6EFE947F82BE}" type="pres">
      <dgm:prSet presAssocID="{E6CFD62E-8002-4ECD-A67B-B72B6CCC4479}" presName="parentLeftMargin" presStyleLbl="node1" presStyleIdx="1" presStyleCnt="3"/>
      <dgm:spPr/>
      <dgm:t>
        <a:bodyPr/>
        <a:lstStyle/>
        <a:p>
          <a:endParaRPr lang="en-US"/>
        </a:p>
      </dgm:t>
    </dgm:pt>
    <dgm:pt modelId="{E6B940E7-3B51-4CC5-9F73-E33D5759AD69}" type="pres">
      <dgm:prSet presAssocID="{E6CFD62E-8002-4ECD-A67B-B72B6CCC4479}" presName="parentText" presStyleLbl="node1" presStyleIdx="2" presStyleCnt="3" custLinFactNeighborX="3567" custLinFactNeighborY="9310">
        <dgm:presLayoutVars>
          <dgm:chMax val="0"/>
          <dgm:bulletEnabled val="1"/>
        </dgm:presLayoutVars>
      </dgm:prSet>
      <dgm:spPr/>
      <dgm:t>
        <a:bodyPr/>
        <a:lstStyle/>
        <a:p>
          <a:endParaRPr lang="en-US"/>
        </a:p>
      </dgm:t>
    </dgm:pt>
    <dgm:pt modelId="{BC1C583A-1455-4EDE-971F-CB12C9DFEFFD}" type="pres">
      <dgm:prSet presAssocID="{E6CFD62E-8002-4ECD-A67B-B72B6CCC4479}" presName="negativeSpace" presStyleCnt="0"/>
      <dgm:spPr/>
    </dgm:pt>
    <dgm:pt modelId="{ADD0A2F6-9D5E-411B-BFD2-52694CEFF847}" type="pres">
      <dgm:prSet presAssocID="{E6CFD62E-8002-4ECD-A67B-B72B6CCC4479}" presName="childText" presStyleLbl="conFgAcc1" presStyleIdx="2" presStyleCnt="3">
        <dgm:presLayoutVars>
          <dgm:bulletEnabled val="1"/>
        </dgm:presLayoutVars>
      </dgm:prSet>
      <dgm:spPr/>
    </dgm:pt>
  </dgm:ptLst>
  <dgm:cxnLst>
    <dgm:cxn modelId="{C2EEEB87-AC48-481D-862B-C69ABFE6143A}" type="presOf" srcId="{7E9B890E-BB9E-443F-AE53-BAE16E9A46ED}" destId="{8C44AA52-680F-4D03-BD11-AC7D58C9449D}" srcOrd="1" destOrd="0" presId="urn:microsoft.com/office/officeart/2005/8/layout/list1"/>
    <dgm:cxn modelId="{DAFCF900-DB58-49E7-9168-9F2F48D95530}" srcId="{424C2721-3C99-42D9-A21B-D0CFFD3B23A9}" destId="{B2F03918-48C0-429D-B82D-69ABC1308E2C}" srcOrd="1" destOrd="0" parTransId="{B3723A73-D6FD-4B79-B394-FFFE8C07D697}" sibTransId="{9C78804C-4820-45CD-8D42-AB5E2BF74B39}"/>
    <dgm:cxn modelId="{34AAFCD3-262C-4287-AA99-278BA960C7D5}" type="presOf" srcId="{E6CFD62E-8002-4ECD-A67B-B72B6CCC4479}" destId="{5A64926D-1F92-42BA-ADC9-6EFE947F82BE}" srcOrd="0" destOrd="0" presId="urn:microsoft.com/office/officeart/2005/8/layout/list1"/>
    <dgm:cxn modelId="{B62F335E-6DF2-4D7F-8FD3-F87B0B30B23F}" type="presOf" srcId="{B2F03918-48C0-429D-B82D-69ABC1308E2C}" destId="{FE063D82-A1EB-4944-B49A-EE2A77C5D539}" srcOrd="1" destOrd="0" presId="urn:microsoft.com/office/officeart/2005/8/layout/list1"/>
    <dgm:cxn modelId="{FEEA4C11-2306-45CE-89B3-2BF27D126E9F}" srcId="{424C2721-3C99-42D9-A21B-D0CFFD3B23A9}" destId="{E6CFD62E-8002-4ECD-A67B-B72B6CCC4479}" srcOrd="2" destOrd="0" parTransId="{019C699E-E611-4D93-A2CE-078D988BBF01}" sibTransId="{717D20AC-7C80-416E-B45F-F19C7CD156C6}"/>
    <dgm:cxn modelId="{F4875C4B-6B57-414E-AADF-47EDC0BB9A56}" srcId="{424C2721-3C99-42D9-A21B-D0CFFD3B23A9}" destId="{7E9B890E-BB9E-443F-AE53-BAE16E9A46ED}" srcOrd="0" destOrd="0" parTransId="{69C7608C-A190-4431-B9B3-1B9335B1E92B}" sibTransId="{F058E10B-F65A-407F-A712-2642131A8867}"/>
    <dgm:cxn modelId="{B62BDE7A-BD9A-47FA-ABD4-6AD9811E66C9}" type="presOf" srcId="{E6CFD62E-8002-4ECD-A67B-B72B6CCC4479}" destId="{E6B940E7-3B51-4CC5-9F73-E33D5759AD69}" srcOrd="1" destOrd="0" presId="urn:microsoft.com/office/officeart/2005/8/layout/list1"/>
    <dgm:cxn modelId="{36D1B21F-2DE7-4814-B83A-24BBC604A72C}" type="presOf" srcId="{7E9B890E-BB9E-443F-AE53-BAE16E9A46ED}" destId="{EA5FB1A4-B9B3-4A0E-8887-E0EBEEFE1D1E}" srcOrd="0" destOrd="0" presId="urn:microsoft.com/office/officeart/2005/8/layout/list1"/>
    <dgm:cxn modelId="{2CAE4709-DDCE-4FB4-A58E-87336F153765}" type="presOf" srcId="{B2F03918-48C0-429D-B82D-69ABC1308E2C}" destId="{333EBD54-7DB5-45A6-B33E-00B0C3CF6881}" srcOrd="0" destOrd="0" presId="urn:microsoft.com/office/officeart/2005/8/layout/list1"/>
    <dgm:cxn modelId="{9933C4A3-442C-4131-B350-557E0E48ADD0}" type="presOf" srcId="{424C2721-3C99-42D9-A21B-D0CFFD3B23A9}" destId="{1DAAECAB-6594-4341-960D-277F426D2AC0}" srcOrd="0" destOrd="0" presId="urn:microsoft.com/office/officeart/2005/8/layout/list1"/>
    <dgm:cxn modelId="{222495C1-4268-48BC-BC13-63786DBEF421}" type="presParOf" srcId="{1DAAECAB-6594-4341-960D-277F426D2AC0}" destId="{209EFF20-00F8-4451-82A8-403DBC78AA82}" srcOrd="0" destOrd="0" presId="urn:microsoft.com/office/officeart/2005/8/layout/list1"/>
    <dgm:cxn modelId="{309D8F38-FEB4-4CB5-A433-1355363EFE95}" type="presParOf" srcId="{209EFF20-00F8-4451-82A8-403DBC78AA82}" destId="{EA5FB1A4-B9B3-4A0E-8887-E0EBEEFE1D1E}" srcOrd="0" destOrd="0" presId="urn:microsoft.com/office/officeart/2005/8/layout/list1"/>
    <dgm:cxn modelId="{6A53DBB9-0FEC-417B-8AED-30D791FB6584}" type="presParOf" srcId="{209EFF20-00F8-4451-82A8-403DBC78AA82}" destId="{8C44AA52-680F-4D03-BD11-AC7D58C9449D}" srcOrd="1" destOrd="0" presId="urn:microsoft.com/office/officeart/2005/8/layout/list1"/>
    <dgm:cxn modelId="{F5D9FF39-C9B2-41BC-9303-9B7D5D6B7A04}" type="presParOf" srcId="{1DAAECAB-6594-4341-960D-277F426D2AC0}" destId="{BC9D4086-9442-4A50-A504-117CA46BF914}" srcOrd="1" destOrd="0" presId="urn:microsoft.com/office/officeart/2005/8/layout/list1"/>
    <dgm:cxn modelId="{26A8576E-A540-4502-B30A-528A2AAA12F8}" type="presParOf" srcId="{1DAAECAB-6594-4341-960D-277F426D2AC0}" destId="{DF450764-A3D4-4835-8901-E81B9DECAA68}" srcOrd="2" destOrd="0" presId="urn:microsoft.com/office/officeart/2005/8/layout/list1"/>
    <dgm:cxn modelId="{A0DBD968-6337-4A63-840B-E17AE79EE6A0}" type="presParOf" srcId="{1DAAECAB-6594-4341-960D-277F426D2AC0}" destId="{C8F6FC70-22F9-4448-8220-3DB96E2B3EDC}" srcOrd="3" destOrd="0" presId="urn:microsoft.com/office/officeart/2005/8/layout/list1"/>
    <dgm:cxn modelId="{B03F78CD-4D15-4302-8E8D-DFD95C181824}" type="presParOf" srcId="{1DAAECAB-6594-4341-960D-277F426D2AC0}" destId="{EE6F7DC1-75A5-4F24-8916-2D2A3680A5E7}" srcOrd="4" destOrd="0" presId="urn:microsoft.com/office/officeart/2005/8/layout/list1"/>
    <dgm:cxn modelId="{C0A2647A-7187-47C2-A7AD-6DB1AA8F0626}" type="presParOf" srcId="{EE6F7DC1-75A5-4F24-8916-2D2A3680A5E7}" destId="{333EBD54-7DB5-45A6-B33E-00B0C3CF6881}" srcOrd="0" destOrd="0" presId="urn:microsoft.com/office/officeart/2005/8/layout/list1"/>
    <dgm:cxn modelId="{3DF878E8-88F8-4165-8F86-D6DF9B506140}" type="presParOf" srcId="{EE6F7DC1-75A5-4F24-8916-2D2A3680A5E7}" destId="{FE063D82-A1EB-4944-B49A-EE2A77C5D539}" srcOrd="1" destOrd="0" presId="urn:microsoft.com/office/officeart/2005/8/layout/list1"/>
    <dgm:cxn modelId="{98E35F0E-9F6E-4182-B0C2-765A5EE2F462}" type="presParOf" srcId="{1DAAECAB-6594-4341-960D-277F426D2AC0}" destId="{EE206971-272D-4495-9B1D-62C40D3926DD}" srcOrd="5" destOrd="0" presId="urn:microsoft.com/office/officeart/2005/8/layout/list1"/>
    <dgm:cxn modelId="{4408F157-03D0-4190-B284-A7419AA9503B}" type="presParOf" srcId="{1DAAECAB-6594-4341-960D-277F426D2AC0}" destId="{D2BB7BE8-B496-421D-BCC0-F073B50FC02D}" srcOrd="6" destOrd="0" presId="urn:microsoft.com/office/officeart/2005/8/layout/list1"/>
    <dgm:cxn modelId="{9E750302-BBB0-4269-A17C-ABD58AF98C03}" type="presParOf" srcId="{1DAAECAB-6594-4341-960D-277F426D2AC0}" destId="{B81A5764-2C2F-4C29-A02B-00229E9C9E60}" srcOrd="7" destOrd="0" presId="urn:microsoft.com/office/officeart/2005/8/layout/list1"/>
    <dgm:cxn modelId="{EAD5AF5E-5ECB-4B2C-8A44-AD8A733A3181}" type="presParOf" srcId="{1DAAECAB-6594-4341-960D-277F426D2AC0}" destId="{610A0CFC-BEBE-4A60-BA0A-0525D0BEF4B9}" srcOrd="8" destOrd="0" presId="urn:microsoft.com/office/officeart/2005/8/layout/list1"/>
    <dgm:cxn modelId="{8CE40853-4F5B-46CA-83C2-25382B545898}" type="presParOf" srcId="{610A0CFC-BEBE-4A60-BA0A-0525D0BEF4B9}" destId="{5A64926D-1F92-42BA-ADC9-6EFE947F82BE}" srcOrd="0" destOrd="0" presId="urn:microsoft.com/office/officeart/2005/8/layout/list1"/>
    <dgm:cxn modelId="{D42288C9-205C-4458-AA4D-D6FE8D35E1DA}" type="presParOf" srcId="{610A0CFC-BEBE-4A60-BA0A-0525D0BEF4B9}" destId="{E6B940E7-3B51-4CC5-9F73-E33D5759AD69}" srcOrd="1" destOrd="0" presId="urn:microsoft.com/office/officeart/2005/8/layout/list1"/>
    <dgm:cxn modelId="{338A6C32-C2E5-4D41-917F-B00626AAE55F}" type="presParOf" srcId="{1DAAECAB-6594-4341-960D-277F426D2AC0}" destId="{BC1C583A-1455-4EDE-971F-CB12C9DFEFFD}" srcOrd="9" destOrd="0" presId="urn:microsoft.com/office/officeart/2005/8/layout/list1"/>
    <dgm:cxn modelId="{DF413DD3-052D-4822-84E9-6138C856660E}" type="presParOf" srcId="{1DAAECAB-6594-4341-960D-277F426D2AC0}" destId="{ADD0A2F6-9D5E-411B-BFD2-52694CEFF847}" srcOrd="10"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450764-A3D4-4835-8901-E81B9DECAA68}">
      <dsp:nvSpPr>
        <dsp:cNvPr id="0" name=""/>
        <dsp:cNvSpPr/>
      </dsp:nvSpPr>
      <dsp:spPr>
        <a:xfrm>
          <a:off x="0" y="1116282"/>
          <a:ext cx="12097702"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44AA52-680F-4D03-BD11-AC7D58C9449D}">
      <dsp:nvSpPr>
        <dsp:cNvPr id="0" name=""/>
        <dsp:cNvSpPr/>
      </dsp:nvSpPr>
      <dsp:spPr>
        <a:xfrm>
          <a:off x="670194" y="746368"/>
          <a:ext cx="8468391" cy="797040"/>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85" tIns="0" rIns="320085" bIns="0" numCol="1" spcCol="1270" anchor="ctr" anchorCtr="0">
          <a:noAutofit/>
        </a:bodyPr>
        <a:lstStyle/>
        <a:p>
          <a:pPr lvl="0" algn="l" defTabSz="1200150">
            <a:lnSpc>
              <a:spcPct val="90000"/>
            </a:lnSpc>
            <a:spcBef>
              <a:spcPct val="0"/>
            </a:spcBef>
            <a:spcAft>
              <a:spcPct val="35000"/>
            </a:spcAft>
          </a:pPr>
          <a:r>
            <a:rPr lang="en-US" sz="2700" kern="1200" dirty="0"/>
            <a:t>Elective </a:t>
          </a:r>
          <a:r>
            <a:rPr lang="en-US" sz="2700" i="1" kern="1200" dirty="0"/>
            <a:t>Social Medicine/Health Inequities</a:t>
          </a:r>
        </a:p>
      </dsp:txBody>
      <dsp:txXfrm>
        <a:off x="709102" y="785276"/>
        <a:ext cx="8390575" cy="719224"/>
      </dsp:txXfrm>
    </dsp:sp>
    <dsp:sp modelId="{D2BB7BE8-B496-421D-BCC0-F073B50FC02D}">
      <dsp:nvSpPr>
        <dsp:cNvPr id="0" name=""/>
        <dsp:cNvSpPr/>
      </dsp:nvSpPr>
      <dsp:spPr>
        <a:xfrm>
          <a:off x="0" y="2341003"/>
          <a:ext cx="12097702"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063D82-A1EB-4944-B49A-EE2A77C5D539}">
      <dsp:nvSpPr>
        <dsp:cNvPr id="0" name=""/>
        <dsp:cNvSpPr/>
      </dsp:nvSpPr>
      <dsp:spPr>
        <a:xfrm>
          <a:off x="604885" y="1942483"/>
          <a:ext cx="8468391" cy="797040"/>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85" tIns="0" rIns="320085" bIns="0" numCol="1" spcCol="1270" anchor="ctr" anchorCtr="0">
          <a:noAutofit/>
        </a:bodyPr>
        <a:lstStyle/>
        <a:p>
          <a:pPr lvl="0" algn="l" defTabSz="1200150">
            <a:lnSpc>
              <a:spcPct val="90000"/>
            </a:lnSpc>
            <a:spcBef>
              <a:spcPct val="0"/>
            </a:spcBef>
            <a:spcAft>
              <a:spcPct val="35000"/>
            </a:spcAft>
          </a:pPr>
          <a:r>
            <a:rPr lang="en-US" sz="2700" kern="1200" dirty="0"/>
            <a:t>Elective </a:t>
          </a:r>
          <a:r>
            <a:rPr lang="en-US" sz="2700" i="1" kern="1200" dirty="0"/>
            <a:t>History of Medicine Among African Americans</a:t>
          </a:r>
        </a:p>
      </dsp:txBody>
      <dsp:txXfrm>
        <a:off x="643793" y="1981391"/>
        <a:ext cx="8390575" cy="719224"/>
      </dsp:txXfrm>
    </dsp:sp>
    <dsp:sp modelId="{ADD0A2F6-9D5E-411B-BFD2-52694CEFF847}">
      <dsp:nvSpPr>
        <dsp:cNvPr id="0" name=""/>
        <dsp:cNvSpPr/>
      </dsp:nvSpPr>
      <dsp:spPr>
        <a:xfrm>
          <a:off x="0" y="3565723"/>
          <a:ext cx="12097702"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6B940E7-3B51-4CC5-9F73-E33D5759AD69}">
      <dsp:nvSpPr>
        <dsp:cNvPr id="0" name=""/>
        <dsp:cNvSpPr/>
      </dsp:nvSpPr>
      <dsp:spPr>
        <a:xfrm>
          <a:off x="626461" y="3241407"/>
          <a:ext cx="8468391" cy="797040"/>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85" tIns="0" rIns="320085" bIns="0" numCol="1" spcCol="1270" anchor="ctr" anchorCtr="0">
          <a:noAutofit/>
        </a:bodyPr>
        <a:lstStyle/>
        <a:p>
          <a:pPr lvl="0" algn="l" defTabSz="1200150">
            <a:lnSpc>
              <a:spcPct val="90000"/>
            </a:lnSpc>
            <a:spcBef>
              <a:spcPct val="0"/>
            </a:spcBef>
            <a:spcAft>
              <a:spcPct val="35000"/>
            </a:spcAft>
          </a:pPr>
          <a:r>
            <a:rPr lang="en-US" sz="2700" kern="1200" dirty="0"/>
            <a:t>Elective </a:t>
          </a:r>
          <a:r>
            <a:rPr lang="en-US" sz="2700" i="1" kern="1200" dirty="0"/>
            <a:t>The Stories We Tell Each Other</a:t>
          </a:r>
        </a:p>
      </dsp:txBody>
      <dsp:txXfrm>
        <a:off x="665369" y="3280315"/>
        <a:ext cx="8390575" cy="71922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Widescreen-Slide-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51206400" cy="28803600"/>
          </a:xfrm>
          <a:prstGeom prst="rect">
            <a:avLst/>
          </a:prstGeom>
        </p:spPr>
      </p:pic>
      <p:sp>
        <p:nvSpPr>
          <p:cNvPr id="2" name="Title 1"/>
          <p:cNvSpPr>
            <a:spLocks noGrp="1"/>
          </p:cNvSpPr>
          <p:nvPr>
            <p:ph type="ctrTitle"/>
          </p:nvPr>
        </p:nvSpPr>
        <p:spPr>
          <a:xfrm>
            <a:off x="3840480" y="8947789"/>
            <a:ext cx="43525440" cy="6174107"/>
          </a:xfrm>
        </p:spPr>
        <p:txBody>
          <a:bodyPr/>
          <a:lstStyle/>
          <a:p>
            <a:r>
              <a:rPr lang="en-US"/>
              <a:t>Click to edit Master title style</a:t>
            </a:r>
            <a:endParaRPr lang="en-US" dirty="0"/>
          </a:p>
        </p:txBody>
      </p:sp>
      <p:sp>
        <p:nvSpPr>
          <p:cNvPr id="3" name="Subtitle 2"/>
          <p:cNvSpPr>
            <a:spLocks noGrp="1"/>
          </p:cNvSpPr>
          <p:nvPr>
            <p:ph type="subTitle" idx="1"/>
          </p:nvPr>
        </p:nvSpPr>
        <p:spPr>
          <a:xfrm>
            <a:off x="7680960" y="16322040"/>
            <a:ext cx="35844480" cy="7360920"/>
          </a:xfrm>
        </p:spPr>
        <p:txBody>
          <a:bodyPr/>
          <a:lstStyle>
            <a:lvl1pPr marL="0" indent="0" algn="ctr">
              <a:buNone/>
              <a:defRPr>
                <a:solidFill>
                  <a:schemeClr val="accent4"/>
                </a:solidFill>
              </a:defRPr>
            </a:lvl1pPr>
            <a:lvl2pPr marL="2926273" indent="0" algn="ctr">
              <a:buNone/>
              <a:defRPr>
                <a:solidFill>
                  <a:schemeClr val="tx1">
                    <a:tint val="75000"/>
                  </a:schemeClr>
                </a:solidFill>
              </a:defRPr>
            </a:lvl2pPr>
            <a:lvl3pPr marL="5852546" indent="0" algn="ctr">
              <a:buNone/>
              <a:defRPr>
                <a:solidFill>
                  <a:schemeClr val="tx1">
                    <a:tint val="75000"/>
                  </a:schemeClr>
                </a:solidFill>
              </a:defRPr>
            </a:lvl3pPr>
            <a:lvl4pPr marL="8778819" indent="0" algn="ctr">
              <a:buNone/>
              <a:defRPr>
                <a:solidFill>
                  <a:schemeClr val="tx1">
                    <a:tint val="75000"/>
                  </a:schemeClr>
                </a:solidFill>
              </a:defRPr>
            </a:lvl4pPr>
            <a:lvl5pPr marL="11705094" indent="0" algn="ctr">
              <a:buNone/>
              <a:defRPr>
                <a:solidFill>
                  <a:schemeClr val="tx1">
                    <a:tint val="75000"/>
                  </a:schemeClr>
                </a:solidFill>
              </a:defRPr>
            </a:lvl5pPr>
            <a:lvl6pPr marL="14631367" indent="0" algn="ctr">
              <a:buNone/>
              <a:defRPr>
                <a:solidFill>
                  <a:schemeClr val="tx1">
                    <a:tint val="75000"/>
                  </a:schemeClr>
                </a:solidFill>
              </a:defRPr>
            </a:lvl6pPr>
            <a:lvl7pPr marL="17557640" indent="0" algn="ctr">
              <a:buNone/>
              <a:defRPr>
                <a:solidFill>
                  <a:schemeClr val="tx1">
                    <a:tint val="75000"/>
                  </a:schemeClr>
                </a:solidFill>
              </a:defRPr>
            </a:lvl7pPr>
            <a:lvl8pPr marL="20483913" indent="0" algn="ctr">
              <a:buNone/>
              <a:defRPr>
                <a:solidFill>
                  <a:schemeClr val="tx1">
                    <a:tint val="75000"/>
                  </a:schemeClr>
                </a:solidFill>
              </a:defRPr>
            </a:lvl8pPr>
            <a:lvl9pPr marL="23410186"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123881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4" name="Picture 3" descr="Widescreen-Slide-1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51206400" cy="28803600"/>
          </a:xfrm>
          <a:prstGeom prst="rect">
            <a:avLst/>
          </a:prstGeom>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82986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3" name="Picture 2" descr="Widescreen-Slide-1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51206400" cy="28803600"/>
          </a:xfrm>
          <a:prstGeom prst="rect">
            <a:avLst/>
          </a:prstGeom>
        </p:spPr>
      </p:pic>
    </p:spTree>
    <p:extLst>
      <p:ext uri="{BB962C8B-B14F-4D97-AF65-F5344CB8AC3E}">
        <p14:creationId xmlns:p14="http://schemas.microsoft.com/office/powerpoint/2010/main" val="26795475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descr="Widescreen-Slide-1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51206400" cy="28803600"/>
          </a:xfrm>
          <a:prstGeom prst="rect">
            <a:avLst/>
          </a:prstGeom>
        </p:spPr>
      </p:pic>
    </p:spTree>
    <p:extLst>
      <p:ext uri="{BB962C8B-B14F-4D97-AF65-F5344CB8AC3E}">
        <p14:creationId xmlns:p14="http://schemas.microsoft.com/office/powerpoint/2010/main" val="12928384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4" descr="Widescreen-Slide-1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51206400" cy="28803600"/>
          </a:xfrm>
          <a:prstGeom prst="rect">
            <a:avLst/>
          </a:prstGeom>
        </p:spPr>
      </p:pic>
      <p:sp>
        <p:nvSpPr>
          <p:cNvPr id="2" name="Title 1"/>
          <p:cNvSpPr>
            <a:spLocks noGrp="1"/>
          </p:cNvSpPr>
          <p:nvPr>
            <p:ph type="title"/>
          </p:nvPr>
        </p:nvSpPr>
        <p:spPr>
          <a:xfrm>
            <a:off x="2560328" y="1146809"/>
            <a:ext cx="16846552" cy="4880613"/>
          </a:xfrm>
        </p:spPr>
        <p:txBody>
          <a:bodyPr anchor="b"/>
          <a:lstStyle>
            <a:lvl1pPr algn="l">
              <a:defRPr sz="12800" b="1"/>
            </a:lvl1pPr>
          </a:lstStyle>
          <a:p>
            <a:r>
              <a:rPr lang="en-US"/>
              <a:t>Click to edit Master title style</a:t>
            </a:r>
          </a:p>
        </p:txBody>
      </p:sp>
      <p:sp>
        <p:nvSpPr>
          <p:cNvPr id="3" name="Content Placeholder 2"/>
          <p:cNvSpPr>
            <a:spLocks noGrp="1"/>
          </p:cNvSpPr>
          <p:nvPr>
            <p:ph idx="1"/>
          </p:nvPr>
        </p:nvSpPr>
        <p:spPr>
          <a:xfrm>
            <a:off x="20020280" y="1146811"/>
            <a:ext cx="28625800" cy="25960329"/>
          </a:xfrm>
        </p:spPr>
        <p:txBody>
          <a:bodyPr/>
          <a:lstStyle>
            <a:lvl1pPr>
              <a:defRPr sz="20482"/>
            </a:lvl1pPr>
            <a:lvl2pPr>
              <a:defRPr sz="17921"/>
            </a:lvl2pPr>
            <a:lvl3pPr>
              <a:defRPr sz="15361"/>
            </a:lvl3pPr>
            <a:lvl4pPr>
              <a:defRPr sz="12800"/>
            </a:lvl4pPr>
            <a:lvl5pPr>
              <a:defRPr sz="12800"/>
            </a:lvl5pPr>
            <a:lvl6pPr>
              <a:defRPr sz="12800"/>
            </a:lvl6pPr>
            <a:lvl7pPr>
              <a:defRPr sz="12800"/>
            </a:lvl7pPr>
            <a:lvl8pPr>
              <a:defRPr sz="12800"/>
            </a:lvl8pPr>
            <a:lvl9pPr>
              <a:defRPr sz="1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8" y="6027421"/>
            <a:ext cx="16846552" cy="20806285"/>
          </a:xfrm>
        </p:spPr>
        <p:txBody>
          <a:bodyPr/>
          <a:lstStyle>
            <a:lvl1pPr marL="0" indent="0">
              <a:buNone/>
              <a:defRPr sz="8960"/>
            </a:lvl1pPr>
            <a:lvl2pPr marL="2926273" indent="0">
              <a:buNone/>
              <a:defRPr sz="7680"/>
            </a:lvl2pPr>
            <a:lvl3pPr marL="5852546" indent="0">
              <a:buNone/>
              <a:defRPr sz="6400"/>
            </a:lvl3pPr>
            <a:lvl4pPr marL="8778819" indent="0">
              <a:buNone/>
              <a:defRPr sz="5760"/>
            </a:lvl4pPr>
            <a:lvl5pPr marL="11705094" indent="0">
              <a:buNone/>
              <a:defRPr sz="5760"/>
            </a:lvl5pPr>
            <a:lvl6pPr marL="14631367" indent="0">
              <a:buNone/>
              <a:defRPr sz="5760"/>
            </a:lvl6pPr>
            <a:lvl7pPr marL="17557640" indent="0">
              <a:buNone/>
              <a:defRPr sz="5760"/>
            </a:lvl7pPr>
            <a:lvl8pPr marL="20483913" indent="0">
              <a:buNone/>
              <a:defRPr sz="5760"/>
            </a:lvl8pPr>
            <a:lvl9pPr marL="23410186" indent="0">
              <a:buNone/>
              <a:defRPr sz="5760"/>
            </a:lvl9pPr>
          </a:lstStyle>
          <a:p>
            <a:pPr lvl="0"/>
            <a:r>
              <a:rPr lang="en-US"/>
              <a:t>Click to edit Master text styles</a:t>
            </a:r>
          </a:p>
        </p:txBody>
      </p:sp>
    </p:spTree>
    <p:extLst>
      <p:ext uri="{BB962C8B-B14F-4D97-AF65-F5344CB8AC3E}">
        <p14:creationId xmlns:p14="http://schemas.microsoft.com/office/powerpoint/2010/main" val="2386700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pic>
        <p:nvPicPr>
          <p:cNvPr id="6" name="Picture 5" descr="Widescreen-Slide-1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51206400" cy="28803600"/>
          </a:xfrm>
          <a:prstGeom prst="rect">
            <a:avLst/>
          </a:prstGeom>
        </p:spPr>
      </p:pic>
      <p:sp>
        <p:nvSpPr>
          <p:cNvPr id="2" name="Title 1"/>
          <p:cNvSpPr>
            <a:spLocks noGrp="1"/>
          </p:cNvSpPr>
          <p:nvPr>
            <p:ph type="title"/>
          </p:nvPr>
        </p:nvSpPr>
        <p:spPr>
          <a:xfrm>
            <a:off x="2560328" y="1146809"/>
            <a:ext cx="16846552" cy="4880613"/>
          </a:xfrm>
        </p:spPr>
        <p:txBody>
          <a:bodyPr anchor="b"/>
          <a:lstStyle>
            <a:lvl1pPr algn="l">
              <a:defRPr sz="12800" b="1"/>
            </a:lvl1pPr>
          </a:lstStyle>
          <a:p>
            <a:r>
              <a:rPr lang="en-US"/>
              <a:t>Click to edit Master title style</a:t>
            </a:r>
          </a:p>
        </p:txBody>
      </p:sp>
      <p:sp>
        <p:nvSpPr>
          <p:cNvPr id="3" name="Content Placeholder 2"/>
          <p:cNvSpPr>
            <a:spLocks noGrp="1"/>
          </p:cNvSpPr>
          <p:nvPr>
            <p:ph idx="1"/>
          </p:nvPr>
        </p:nvSpPr>
        <p:spPr>
          <a:xfrm>
            <a:off x="20020280" y="1146811"/>
            <a:ext cx="28625800" cy="25960329"/>
          </a:xfrm>
        </p:spPr>
        <p:txBody>
          <a:bodyPr/>
          <a:lstStyle>
            <a:lvl1pPr>
              <a:defRPr sz="20482"/>
            </a:lvl1pPr>
            <a:lvl2pPr>
              <a:defRPr sz="17921"/>
            </a:lvl2pPr>
            <a:lvl3pPr>
              <a:defRPr sz="15361"/>
            </a:lvl3pPr>
            <a:lvl4pPr>
              <a:defRPr sz="12800"/>
            </a:lvl4pPr>
            <a:lvl5pPr>
              <a:defRPr sz="12800"/>
            </a:lvl5pPr>
            <a:lvl6pPr>
              <a:defRPr sz="12800"/>
            </a:lvl6pPr>
            <a:lvl7pPr>
              <a:defRPr sz="12800"/>
            </a:lvl7pPr>
            <a:lvl8pPr>
              <a:defRPr sz="12800"/>
            </a:lvl8pPr>
            <a:lvl9pPr>
              <a:defRPr sz="1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8" y="6027421"/>
            <a:ext cx="16846552" cy="20806285"/>
          </a:xfrm>
        </p:spPr>
        <p:txBody>
          <a:bodyPr/>
          <a:lstStyle>
            <a:lvl1pPr marL="0" indent="0">
              <a:buNone/>
              <a:defRPr sz="8960"/>
            </a:lvl1pPr>
            <a:lvl2pPr marL="2926273" indent="0">
              <a:buNone/>
              <a:defRPr sz="7680"/>
            </a:lvl2pPr>
            <a:lvl3pPr marL="5852546" indent="0">
              <a:buNone/>
              <a:defRPr sz="6400"/>
            </a:lvl3pPr>
            <a:lvl4pPr marL="8778819" indent="0">
              <a:buNone/>
              <a:defRPr sz="5760"/>
            </a:lvl4pPr>
            <a:lvl5pPr marL="11705094" indent="0">
              <a:buNone/>
              <a:defRPr sz="5760"/>
            </a:lvl5pPr>
            <a:lvl6pPr marL="14631367" indent="0">
              <a:buNone/>
              <a:defRPr sz="5760"/>
            </a:lvl6pPr>
            <a:lvl7pPr marL="17557640" indent="0">
              <a:buNone/>
              <a:defRPr sz="5760"/>
            </a:lvl7pPr>
            <a:lvl8pPr marL="20483913" indent="0">
              <a:buNone/>
              <a:defRPr sz="5760"/>
            </a:lvl8pPr>
            <a:lvl9pPr marL="23410186" indent="0">
              <a:buNone/>
              <a:defRPr sz="5760"/>
            </a:lvl9pPr>
          </a:lstStyle>
          <a:p>
            <a:pPr lvl="0"/>
            <a:r>
              <a:rPr lang="en-US"/>
              <a:t>Click to edit Master text styles</a:t>
            </a:r>
          </a:p>
        </p:txBody>
      </p:sp>
    </p:spTree>
    <p:extLst>
      <p:ext uri="{BB962C8B-B14F-4D97-AF65-F5344CB8AC3E}">
        <p14:creationId xmlns:p14="http://schemas.microsoft.com/office/powerpoint/2010/main" val="39943508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4" descr="Widescreen-Slide-1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51206400" cy="28803600"/>
          </a:xfrm>
          <a:prstGeom prst="rect">
            <a:avLst/>
          </a:prstGeom>
        </p:spPr>
      </p:pic>
      <p:sp>
        <p:nvSpPr>
          <p:cNvPr id="2" name="Title 1"/>
          <p:cNvSpPr>
            <a:spLocks noGrp="1"/>
          </p:cNvSpPr>
          <p:nvPr>
            <p:ph type="title"/>
          </p:nvPr>
        </p:nvSpPr>
        <p:spPr>
          <a:xfrm>
            <a:off x="10036812" y="20162521"/>
            <a:ext cx="30723840" cy="2380303"/>
          </a:xfrm>
        </p:spPr>
        <p:txBody>
          <a:bodyPr anchor="b"/>
          <a:lstStyle>
            <a:lvl1pPr algn="l">
              <a:defRPr sz="12800" b="1"/>
            </a:lvl1pPr>
          </a:lstStyle>
          <a:p>
            <a:r>
              <a:rPr lang="en-US"/>
              <a:t>Click to edit Master title style</a:t>
            </a:r>
          </a:p>
        </p:txBody>
      </p:sp>
      <p:sp>
        <p:nvSpPr>
          <p:cNvPr id="3" name="Picture Placeholder 2"/>
          <p:cNvSpPr>
            <a:spLocks noGrp="1"/>
          </p:cNvSpPr>
          <p:nvPr>
            <p:ph type="pic" idx="1"/>
          </p:nvPr>
        </p:nvSpPr>
        <p:spPr>
          <a:xfrm>
            <a:off x="10036812" y="2573653"/>
            <a:ext cx="30723840" cy="17282160"/>
          </a:xfrm>
        </p:spPr>
        <p:txBody>
          <a:bodyPr/>
          <a:lstStyle>
            <a:lvl1pPr marL="0" indent="0">
              <a:buNone/>
              <a:defRPr sz="20482"/>
            </a:lvl1pPr>
            <a:lvl2pPr marL="2926273" indent="0">
              <a:buNone/>
              <a:defRPr sz="17921"/>
            </a:lvl2pPr>
            <a:lvl3pPr marL="5852546" indent="0">
              <a:buNone/>
              <a:defRPr sz="15361"/>
            </a:lvl3pPr>
            <a:lvl4pPr marL="8778819" indent="0">
              <a:buNone/>
              <a:defRPr sz="12800"/>
            </a:lvl4pPr>
            <a:lvl5pPr marL="11705094" indent="0">
              <a:buNone/>
              <a:defRPr sz="12800"/>
            </a:lvl5pPr>
            <a:lvl6pPr marL="14631367" indent="0">
              <a:buNone/>
              <a:defRPr sz="12800"/>
            </a:lvl6pPr>
            <a:lvl7pPr marL="17557640" indent="0">
              <a:buNone/>
              <a:defRPr sz="12800"/>
            </a:lvl7pPr>
            <a:lvl8pPr marL="20483913" indent="0">
              <a:buNone/>
              <a:defRPr sz="12800"/>
            </a:lvl8pPr>
            <a:lvl9pPr marL="23410186" indent="0">
              <a:buNone/>
              <a:defRPr sz="12800"/>
            </a:lvl9pPr>
          </a:lstStyle>
          <a:p>
            <a:r>
              <a:rPr lang="en-US"/>
              <a:t>Click icon to add picture</a:t>
            </a:r>
          </a:p>
        </p:txBody>
      </p:sp>
      <p:sp>
        <p:nvSpPr>
          <p:cNvPr id="4" name="Text Placeholder 3"/>
          <p:cNvSpPr>
            <a:spLocks noGrp="1"/>
          </p:cNvSpPr>
          <p:nvPr>
            <p:ph type="body" sz="half" idx="2"/>
          </p:nvPr>
        </p:nvSpPr>
        <p:spPr>
          <a:xfrm>
            <a:off x="10036812" y="22542821"/>
            <a:ext cx="30723840" cy="3380423"/>
          </a:xfrm>
        </p:spPr>
        <p:txBody>
          <a:bodyPr/>
          <a:lstStyle>
            <a:lvl1pPr marL="0" indent="0">
              <a:buNone/>
              <a:defRPr sz="8960"/>
            </a:lvl1pPr>
            <a:lvl2pPr marL="2926273" indent="0">
              <a:buNone/>
              <a:defRPr sz="7680"/>
            </a:lvl2pPr>
            <a:lvl3pPr marL="5852546" indent="0">
              <a:buNone/>
              <a:defRPr sz="6400"/>
            </a:lvl3pPr>
            <a:lvl4pPr marL="8778819" indent="0">
              <a:buNone/>
              <a:defRPr sz="5760"/>
            </a:lvl4pPr>
            <a:lvl5pPr marL="11705094" indent="0">
              <a:buNone/>
              <a:defRPr sz="5760"/>
            </a:lvl5pPr>
            <a:lvl6pPr marL="14631367" indent="0">
              <a:buNone/>
              <a:defRPr sz="5760"/>
            </a:lvl6pPr>
            <a:lvl7pPr marL="17557640" indent="0">
              <a:buNone/>
              <a:defRPr sz="5760"/>
            </a:lvl7pPr>
            <a:lvl8pPr marL="20483913" indent="0">
              <a:buNone/>
              <a:defRPr sz="5760"/>
            </a:lvl8pPr>
            <a:lvl9pPr marL="23410186" indent="0">
              <a:buNone/>
              <a:defRPr sz="5760"/>
            </a:lvl9pPr>
          </a:lstStyle>
          <a:p>
            <a:pPr lvl="0"/>
            <a:r>
              <a:rPr lang="en-US"/>
              <a:t>Click to edit Master text styles</a:t>
            </a:r>
          </a:p>
        </p:txBody>
      </p:sp>
    </p:spTree>
    <p:extLst>
      <p:ext uri="{BB962C8B-B14F-4D97-AF65-F5344CB8AC3E}">
        <p14:creationId xmlns:p14="http://schemas.microsoft.com/office/powerpoint/2010/main" val="21132038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pic>
        <p:nvPicPr>
          <p:cNvPr id="6" name="Picture 5" descr="Widescreen-Slide-1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180"/>
            <a:ext cx="51206400" cy="28803600"/>
          </a:xfrm>
          <a:prstGeom prst="rect">
            <a:avLst/>
          </a:prstGeom>
        </p:spPr>
      </p:pic>
      <p:sp>
        <p:nvSpPr>
          <p:cNvPr id="2" name="Title 1"/>
          <p:cNvSpPr>
            <a:spLocks noGrp="1"/>
          </p:cNvSpPr>
          <p:nvPr>
            <p:ph type="title"/>
          </p:nvPr>
        </p:nvSpPr>
        <p:spPr>
          <a:xfrm>
            <a:off x="10036812" y="20162521"/>
            <a:ext cx="30723840" cy="2380303"/>
          </a:xfrm>
        </p:spPr>
        <p:txBody>
          <a:bodyPr anchor="b"/>
          <a:lstStyle>
            <a:lvl1pPr algn="l">
              <a:defRPr sz="12800" b="1"/>
            </a:lvl1pPr>
          </a:lstStyle>
          <a:p>
            <a:r>
              <a:rPr lang="en-US"/>
              <a:t>Click to edit Master title style</a:t>
            </a:r>
          </a:p>
        </p:txBody>
      </p:sp>
      <p:sp>
        <p:nvSpPr>
          <p:cNvPr id="3" name="Picture Placeholder 2"/>
          <p:cNvSpPr>
            <a:spLocks noGrp="1"/>
          </p:cNvSpPr>
          <p:nvPr>
            <p:ph type="pic" idx="1"/>
          </p:nvPr>
        </p:nvSpPr>
        <p:spPr>
          <a:xfrm>
            <a:off x="10036812" y="2573653"/>
            <a:ext cx="30723840" cy="17282160"/>
          </a:xfrm>
        </p:spPr>
        <p:txBody>
          <a:bodyPr/>
          <a:lstStyle>
            <a:lvl1pPr marL="0" indent="0">
              <a:buNone/>
              <a:defRPr sz="20482"/>
            </a:lvl1pPr>
            <a:lvl2pPr marL="2926273" indent="0">
              <a:buNone/>
              <a:defRPr sz="17921"/>
            </a:lvl2pPr>
            <a:lvl3pPr marL="5852546" indent="0">
              <a:buNone/>
              <a:defRPr sz="15361"/>
            </a:lvl3pPr>
            <a:lvl4pPr marL="8778819" indent="0">
              <a:buNone/>
              <a:defRPr sz="12800"/>
            </a:lvl4pPr>
            <a:lvl5pPr marL="11705094" indent="0">
              <a:buNone/>
              <a:defRPr sz="12800"/>
            </a:lvl5pPr>
            <a:lvl6pPr marL="14631367" indent="0">
              <a:buNone/>
              <a:defRPr sz="12800"/>
            </a:lvl6pPr>
            <a:lvl7pPr marL="17557640" indent="0">
              <a:buNone/>
              <a:defRPr sz="12800"/>
            </a:lvl7pPr>
            <a:lvl8pPr marL="20483913" indent="0">
              <a:buNone/>
              <a:defRPr sz="12800"/>
            </a:lvl8pPr>
            <a:lvl9pPr marL="23410186" indent="0">
              <a:buNone/>
              <a:defRPr sz="12800"/>
            </a:lvl9pPr>
          </a:lstStyle>
          <a:p>
            <a:r>
              <a:rPr lang="en-US"/>
              <a:t>Click icon to add picture</a:t>
            </a:r>
          </a:p>
        </p:txBody>
      </p:sp>
      <p:sp>
        <p:nvSpPr>
          <p:cNvPr id="4" name="Text Placeholder 3"/>
          <p:cNvSpPr>
            <a:spLocks noGrp="1"/>
          </p:cNvSpPr>
          <p:nvPr>
            <p:ph type="body" sz="half" idx="2"/>
          </p:nvPr>
        </p:nvSpPr>
        <p:spPr>
          <a:xfrm>
            <a:off x="10036812" y="22542821"/>
            <a:ext cx="30723840" cy="3380423"/>
          </a:xfrm>
        </p:spPr>
        <p:txBody>
          <a:bodyPr/>
          <a:lstStyle>
            <a:lvl1pPr marL="0" indent="0">
              <a:buNone/>
              <a:defRPr sz="8960"/>
            </a:lvl1pPr>
            <a:lvl2pPr marL="2926273" indent="0">
              <a:buNone/>
              <a:defRPr sz="7680"/>
            </a:lvl2pPr>
            <a:lvl3pPr marL="5852546" indent="0">
              <a:buNone/>
              <a:defRPr sz="6400"/>
            </a:lvl3pPr>
            <a:lvl4pPr marL="8778819" indent="0">
              <a:buNone/>
              <a:defRPr sz="5760"/>
            </a:lvl4pPr>
            <a:lvl5pPr marL="11705094" indent="0">
              <a:buNone/>
              <a:defRPr sz="5760"/>
            </a:lvl5pPr>
            <a:lvl6pPr marL="14631367" indent="0">
              <a:buNone/>
              <a:defRPr sz="5760"/>
            </a:lvl6pPr>
            <a:lvl7pPr marL="17557640" indent="0">
              <a:buNone/>
              <a:defRPr sz="5760"/>
            </a:lvl7pPr>
            <a:lvl8pPr marL="20483913" indent="0">
              <a:buNone/>
              <a:defRPr sz="5760"/>
            </a:lvl8pPr>
            <a:lvl9pPr marL="23410186" indent="0">
              <a:buNone/>
              <a:defRPr sz="5760"/>
            </a:lvl9pPr>
          </a:lstStyle>
          <a:p>
            <a:pPr lvl="0"/>
            <a:r>
              <a:rPr lang="en-US"/>
              <a:t>Click to edit Master text styles</a:t>
            </a:r>
          </a:p>
        </p:txBody>
      </p:sp>
    </p:spTree>
    <p:extLst>
      <p:ext uri="{BB962C8B-B14F-4D97-AF65-F5344CB8AC3E}">
        <p14:creationId xmlns:p14="http://schemas.microsoft.com/office/powerpoint/2010/main" val="1123429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5" name="Picture 4" descr="Widescreen-Slide-7.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51206400" cy="28803600"/>
          </a:xfrm>
          <a:prstGeom prst="rect">
            <a:avLst/>
          </a:prstGeom>
        </p:spPr>
      </p:pic>
      <p:sp>
        <p:nvSpPr>
          <p:cNvPr id="2" name="Title 1"/>
          <p:cNvSpPr>
            <a:spLocks noGrp="1"/>
          </p:cNvSpPr>
          <p:nvPr>
            <p:ph type="ctrTitle"/>
          </p:nvPr>
        </p:nvSpPr>
        <p:spPr>
          <a:xfrm>
            <a:off x="3840480" y="8947789"/>
            <a:ext cx="43525440" cy="6174107"/>
          </a:xfrm>
        </p:spPr>
        <p:txBody>
          <a:bodyPr/>
          <a:lstStyle/>
          <a:p>
            <a:r>
              <a:rPr lang="en-US"/>
              <a:t>Click to edit Master title style</a:t>
            </a:r>
          </a:p>
        </p:txBody>
      </p:sp>
      <p:sp>
        <p:nvSpPr>
          <p:cNvPr id="3" name="Subtitle 2"/>
          <p:cNvSpPr>
            <a:spLocks noGrp="1"/>
          </p:cNvSpPr>
          <p:nvPr>
            <p:ph type="subTitle" idx="1"/>
          </p:nvPr>
        </p:nvSpPr>
        <p:spPr>
          <a:xfrm>
            <a:off x="7680960" y="16322040"/>
            <a:ext cx="35844480" cy="7360920"/>
          </a:xfrm>
        </p:spPr>
        <p:txBody>
          <a:bodyPr/>
          <a:lstStyle>
            <a:lvl1pPr marL="0" indent="0" algn="ctr">
              <a:buNone/>
              <a:defRPr>
                <a:solidFill>
                  <a:schemeClr val="accent4"/>
                </a:solidFill>
              </a:defRPr>
            </a:lvl1pPr>
            <a:lvl2pPr marL="2926273" indent="0" algn="ctr">
              <a:buNone/>
              <a:defRPr>
                <a:solidFill>
                  <a:schemeClr val="tx1">
                    <a:tint val="75000"/>
                  </a:schemeClr>
                </a:solidFill>
              </a:defRPr>
            </a:lvl2pPr>
            <a:lvl3pPr marL="5852546" indent="0" algn="ctr">
              <a:buNone/>
              <a:defRPr>
                <a:solidFill>
                  <a:schemeClr val="tx1">
                    <a:tint val="75000"/>
                  </a:schemeClr>
                </a:solidFill>
              </a:defRPr>
            </a:lvl3pPr>
            <a:lvl4pPr marL="8778819" indent="0" algn="ctr">
              <a:buNone/>
              <a:defRPr>
                <a:solidFill>
                  <a:schemeClr val="tx1">
                    <a:tint val="75000"/>
                  </a:schemeClr>
                </a:solidFill>
              </a:defRPr>
            </a:lvl4pPr>
            <a:lvl5pPr marL="11705094" indent="0" algn="ctr">
              <a:buNone/>
              <a:defRPr>
                <a:solidFill>
                  <a:schemeClr val="tx1">
                    <a:tint val="75000"/>
                  </a:schemeClr>
                </a:solidFill>
              </a:defRPr>
            </a:lvl5pPr>
            <a:lvl6pPr marL="14631367" indent="0" algn="ctr">
              <a:buNone/>
              <a:defRPr>
                <a:solidFill>
                  <a:schemeClr val="tx1">
                    <a:tint val="75000"/>
                  </a:schemeClr>
                </a:solidFill>
              </a:defRPr>
            </a:lvl6pPr>
            <a:lvl7pPr marL="17557640" indent="0" algn="ctr">
              <a:buNone/>
              <a:defRPr>
                <a:solidFill>
                  <a:schemeClr val="tx1">
                    <a:tint val="75000"/>
                  </a:schemeClr>
                </a:solidFill>
              </a:defRPr>
            </a:lvl7pPr>
            <a:lvl8pPr marL="20483913" indent="0" algn="ctr">
              <a:buNone/>
              <a:defRPr>
                <a:solidFill>
                  <a:schemeClr val="tx1">
                    <a:tint val="75000"/>
                  </a:schemeClr>
                </a:solidFill>
              </a:defRPr>
            </a:lvl8pPr>
            <a:lvl9pPr marL="23410186"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138333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5" name="Picture 4" descr="Widescreen-Slide-1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51206400" cy="288036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9140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descr="Widescreen-Slide-1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51206400" cy="288036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8871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4" descr="Widescreen-Slide-1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51206400" cy="288036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60320" y="6720840"/>
            <a:ext cx="22616160" cy="20422584"/>
          </a:xfrm>
        </p:spPr>
        <p:txBody>
          <a:bodyPr/>
          <a:lstStyle>
            <a:lvl1pPr>
              <a:defRPr sz="17921"/>
            </a:lvl1pPr>
            <a:lvl2pPr>
              <a:defRPr sz="15361"/>
            </a:lvl2pPr>
            <a:lvl3pPr>
              <a:defRPr sz="12800"/>
            </a:lvl3pPr>
            <a:lvl4pPr>
              <a:defRPr sz="11520"/>
            </a:lvl4pPr>
            <a:lvl5pPr>
              <a:defRPr sz="11520"/>
            </a:lvl5pPr>
            <a:lvl6pPr>
              <a:defRPr sz="11520"/>
            </a:lvl6pPr>
            <a:lvl7pPr>
              <a:defRPr sz="11520"/>
            </a:lvl7pPr>
            <a:lvl8pPr>
              <a:defRPr sz="11520"/>
            </a:lvl8pPr>
            <a:lvl9pPr>
              <a:defRPr sz="115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6029920" y="6720840"/>
            <a:ext cx="22616160" cy="20422584"/>
          </a:xfrm>
        </p:spPr>
        <p:txBody>
          <a:bodyPr/>
          <a:lstStyle>
            <a:lvl1pPr>
              <a:defRPr sz="17921"/>
            </a:lvl1pPr>
            <a:lvl2pPr>
              <a:defRPr sz="15361"/>
            </a:lvl2pPr>
            <a:lvl3pPr>
              <a:defRPr sz="12800"/>
            </a:lvl3pPr>
            <a:lvl4pPr>
              <a:defRPr sz="11520"/>
            </a:lvl4pPr>
            <a:lvl5pPr>
              <a:defRPr sz="11520"/>
            </a:lvl5pPr>
            <a:lvl6pPr>
              <a:defRPr sz="11520"/>
            </a:lvl6pPr>
            <a:lvl7pPr>
              <a:defRPr sz="11520"/>
            </a:lvl7pPr>
            <a:lvl8pPr>
              <a:defRPr sz="11520"/>
            </a:lvl8pPr>
            <a:lvl9pPr>
              <a:defRPr sz="115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324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6" name="Picture 5" descr="Widescreen-Slide-1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51206400" cy="288036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60320" y="6720840"/>
            <a:ext cx="22616160" cy="20422584"/>
          </a:xfrm>
        </p:spPr>
        <p:txBody>
          <a:bodyPr/>
          <a:lstStyle>
            <a:lvl1pPr>
              <a:defRPr sz="17921"/>
            </a:lvl1pPr>
            <a:lvl2pPr>
              <a:defRPr sz="15361"/>
            </a:lvl2pPr>
            <a:lvl3pPr>
              <a:defRPr sz="12800"/>
            </a:lvl3pPr>
            <a:lvl4pPr>
              <a:defRPr sz="11520"/>
            </a:lvl4pPr>
            <a:lvl5pPr>
              <a:defRPr sz="11520"/>
            </a:lvl5pPr>
            <a:lvl6pPr>
              <a:defRPr sz="11520"/>
            </a:lvl6pPr>
            <a:lvl7pPr>
              <a:defRPr sz="11520"/>
            </a:lvl7pPr>
            <a:lvl8pPr>
              <a:defRPr sz="11520"/>
            </a:lvl8pPr>
            <a:lvl9pPr>
              <a:defRPr sz="115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6029920" y="6720840"/>
            <a:ext cx="22616160" cy="20422584"/>
          </a:xfrm>
        </p:spPr>
        <p:txBody>
          <a:bodyPr/>
          <a:lstStyle>
            <a:lvl1pPr>
              <a:defRPr sz="17921"/>
            </a:lvl1pPr>
            <a:lvl2pPr>
              <a:defRPr sz="15361"/>
            </a:lvl2pPr>
            <a:lvl3pPr>
              <a:defRPr sz="12800"/>
            </a:lvl3pPr>
            <a:lvl4pPr>
              <a:defRPr sz="11520"/>
            </a:lvl4pPr>
            <a:lvl5pPr>
              <a:defRPr sz="11520"/>
            </a:lvl5pPr>
            <a:lvl6pPr>
              <a:defRPr sz="11520"/>
            </a:lvl6pPr>
            <a:lvl7pPr>
              <a:defRPr sz="11520"/>
            </a:lvl7pPr>
            <a:lvl8pPr>
              <a:defRPr sz="11520"/>
            </a:lvl8pPr>
            <a:lvl9pPr>
              <a:defRPr sz="115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0706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pic>
        <p:nvPicPr>
          <p:cNvPr id="8" name="Picture 7" descr="Widescreen-Slide-1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51206400" cy="28803600"/>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560320" y="6447478"/>
            <a:ext cx="22625052" cy="2687003"/>
          </a:xfrm>
        </p:spPr>
        <p:txBody>
          <a:bodyPr anchor="b"/>
          <a:lstStyle>
            <a:lvl1pPr marL="0" indent="0">
              <a:buNone/>
              <a:defRPr sz="15361" b="1">
                <a:solidFill>
                  <a:srgbClr val="4A4D4D"/>
                </a:solidFill>
              </a:defRPr>
            </a:lvl1pPr>
            <a:lvl2pPr marL="2926273" indent="0">
              <a:buNone/>
              <a:defRPr sz="12800" b="1"/>
            </a:lvl2pPr>
            <a:lvl3pPr marL="5852546" indent="0">
              <a:buNone/>
              <a:defRPr sz="11520" b="1"/>
            </a:lvl3pPr>
            <a:lvl4pPr marL="8778819" indent="0">
              <a:buNone/>
              <a:defRPr sz="10240" b="1"/>
            </a:lvl4pPr>
            <a:lvl5pPr marL="11705094" indent="0">
              <a:buNone/>
              <a:defRPr sz="10240" b="1"/>
            </a:lvl5pPr>
            <a:lvl6pPr marL="14631367" indent="0">
              <a:buNone/>
              <a:defRPr sz="10240" b="1"/>
            </a:lvl6pPr>
            <a:lvl7pPr marL="17557640" indent="0">
              <a:buNone/>
              <a:defRPr sz="10240" b="1"/>
            </a:lvl7pPr>
            <a:lvl8pPr marL="20483913" indent="0">
              <a:buNone/>
              <a:defRPr sz="10240" b="1"/>
            </a:lvl8pPr>
            <a:lvl9pPr marL="23410186" indent="0">
              <a:buNone/>
              <a:defRPr sz="10240" b="1"/>
            </a:lvl9pPr>
          </a:lstStyle>
          <a:p>
            <a:pPr lvl="0"/>
            <a:r>
              <a:rPr lang="en-US"/>
              <a:t>Click to edit Master text styles</a:t>
            </a:r>
          </a:p>
        </p:txBody>
      </p:sp>
      <p:sp>
        <p:nvSpPr>
          <p:cNvPr id="4" name="Content Placeholder 3"/>
          <p:cNvSpPr>
            <a:spLocks noGrp="1"/>
          </p:cNvSpPr>
          <p:nvPr>
            <p:ph sz="half" idx="2"/>
          </p:nvPr>
        </p:nvSpPr>
        <p:spPr>
          <a:xfrm>
            <a:off x="2560320" y="9134471"/>
            <a:ext cx="22625052" cy="18408124"/>
          </a:xfrm>
        </p:spPr>
        <p:txBody>
          <a:bodyPr/>
          <a:lstStyle>
            <a:lvl1pPr>
              <a:defRPr sz="15361"/>
            </a:lvl1pPr>
            <a:lvl2pPr>
              <a:defRPr sz="12800"/>
            </a:lvl2pPr>
            <a:lvl3pPr>
              <a:defRPr sz="11520"/>
            </a:lvl3pPr>
            <a:lvl4pPr>
              <a:defRPr sz="10240"/>
            </a:lvl4pPr>
            <a:lvl5pPr>
              <a:defRPr sz="10240"/>
            </a:lvl5pPr>
            <a:lvl6pPr>
              <a:defRPr sz="10240"/>
            </a:lvl6pPr>
            <a:lvl7pPr>
              <a:defRPr sz="10240"/>
            </a:lvl7pPr>
            <a:lvl8pPr>
              <a:defRPr sz="10240"/>
            </a:lvl8pPr>
            <a:lvl9pPr>
              <a:defRPr sz="102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6012148" y="6447478"/>
            <a:ext cx="22633940" cy="2687003"/>
          </a:xfrm>
        </p:spPr>
        <p:txBody>
          <a:bodyPr anchor="b"/>
          <a:lstStyle>
            <a:lvl1pPr marL="0" indent="0">
              <a:buNone/>
              <a:defRPr sz="15361" b="1">
                <a:solidFill>
                  <a:srgbClr val="4A4D4D"/>
                </a:solidFill>
              </a:defRPr>
            </a:lvl1pPr>
            <a:lvl2pPr marL="2926273" indent="0">
              <a:buNone/>
              <a:defRPr sz="12800" b="1"/>
            </a:lvl2pPr>
            <a:lvl3pPr marL="5852546" indent="0">
              <a:buNone/>
              <a:defRPr sz="11520" b="1"/>
            </a:lvl3pPr>
            <a:lvl4pPr marL="8778819" indent="0">
              <a:buNone/>
              <a:defRPr sz="10240" b="1"/>
            </a:lvl4pPr>
            <a:lvl5pPr marL="11705094" indent="0">
              <a:buNone/>
              <a:defRPr sz="10240" b="1"/>
            </a:lvl5pPr>
            <a:lvl6pPr marL="14631367" indent="0">
              <a:buNone/>
              <a:defRPr sz="10240" b="1"/>
            </a:lvl6pPr>
            <a:lvl7pPr marL="17557640" indent="0">
              <a:buNone/>
              <a:defRPr sz="10240" b="1"/>
            </a:lvl7pPr>
            <a:lvl8pPr marL="20483913" indent="0">
              <a:buNone/>
              <a:defRPr sz="10240" b="1"/>
            </a:lvl8pPr>
            <a:lvl9pPr marL="23410186" indent="0">
              <a:buNone/>
              <a:defRPr sz="10240" b="1"/>
            </a:lvl9pPr>
          </a:lstStyle>
          <a:p>
            <a:pPr lvl="0"/>
            <a:r>
              <a:rPr lang="en-US"/>
              <a:t>Click to edit Master text styles</a:t>
            </a:r>
          </a:p>
        </p:txBody>
      </p:sp>
      <p:sp>
        <p:nvSpPr>
          <p:cNvPr id="6" name="Content Placeholder 5"/>
          <p:cNvSpPr>
            <a:spLocks noGrp="1"/>
          </p:cNvSpPr>
          <p:nvPr>
            <p:ph sz="quarter" idx="4"/>
          </p:nvPr>
        </p:nvSpPr>
        <p:spPr>
          <a:xfrm>
            <a:off x="26012148" y="9134471"/>
            <a:ext cx="22633940" cy="18408124"/>
          </a:xfrm>
        </p:spPr>
        <p:txBody>
          <a:bodyPr/>
          <a:lstStyle>
            <a:lvl1pPr>
              <a:defRPr sz="15361"/>
            </a:lvl1pPr>
            <a:lvl2pPr>
              <a:defRPr sz="12800"/>
            </a:lvl2pPr>
            <a:lvl3pPr>
              <a:defRPr sz="11520"/>
            </a:lvl3pPr>
            <a:lvl4pPr>
              <a:defRPr sz="10240"/>
            </a:lvl4pPr>
            <a:lvl5pPr>
              <a:defRPr sz="10240"/>
            </a:lvl5pPr>
            <a:lvl6pPr>
              <a:defRPr sz="10240"/>
            </a:lvl6pPr>
            <a:lvl7pPr>
              <a:defRPr sz="10240"/>
            </a:lvl7pPr>
            <a:lvl8pPr>
              <a:defRPr sz="10240"/>
            </a:lvl8pPr>
            <a:lvl9pPr>
              <a:defRPr sz="102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2446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6" descr="Widescreen-Slide-1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51206400" cy="28803600"/>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560320" y="6447478"/>
            <a:ext cx="22625052" cy="2687003"/>
          </a:xfrm>
        </p:spPr>
        <p:txBody>
          <a:bodyPr anchor="b"/>
          <a:lstStyle>
            <a:lvl1pPr marL="0" indent="0">
              <a:buNone/>
              <a:defRPr sz="15361" b="1">
                <a:solidFill>
                  <a:schemeClr val="accent4"/>
                </a:solidFill>
              </a:defRPr>
            </a:lvl1pPr>
            <a:lvl2pPr marL="2926273" indent="0">
              <a:buNone/>
              <a:defRPr sz="12800" b="1"/>
            </a:lvl2pPr>
            <a:lvl3pPr marL="5852546" indent="0">
              <a:buNone/>
              <a:defRPr sz="11520" b="1"/>
            </a:lvl3pPr>
            <a:lvl4pPr marL="8778819" indent="0">
              <a:buNone/>
              <a:defRPr sz="10240" b="1"/>
            </a:lvl4pPr>
            <a:lvl5pPr marL="11705094" indent="0">
              <a:buNone/>
              <a:defRPr sz="10240" b="1"/>
            </a:lvl5pPr>
            <a:lvl6pPr marL="14631367" indent="0">
              <a:buNone/>
              <a:defRPr sz="10240" b="1"/>
            </a:lvl6pPr>
            <a:lvl7pPr marL="17557640" indent="0">
              <a:buNone/>
              <a:defRPr sz="10240" b="1"/>
            </a:lvl7pPr>
            <a:lvl8pPr marL="20483913" indent="0">
              <a:buNone/>
              <a:defRPr sz="10240" b="1"/>
            </a:lvl8pPr>
            <a:lvl9pPr marL="23410186" indent="0">
              <a:buNone/>
              <a:defRPr sz="10240" b="1"/>
            </a:lvl9pPr>
          </a:lstStyle>
          <a:p>
            <a:pPr lvl="0"/>
            <a:r>
              <a:rPr lang="en-US"/>
              <a:t>Click to edit Master text styles</a:t>
            </a:r>
          </a:p>
        </p:txBody>
      </p:sp>
      <p:sp>
        <p:nvSpPr>
          <p:cNvPr id="4" name="Content Placeholder 3"/>
          <p:cNvSpPr>
            <a:spLocks noGrp="1"/>
          </p:cNvSpPr>
          <p:nvPr>
            <p:ph sz="half" idx="2"/>
          </p:nvPr>
        </p:nvSpPr>
        <p:spPr>
          <a:xfrm>
            <a:off x="2560320" y="9134471"/>
            <a:ext cx="22625052" cy="18408124"/>
          </a:xfrm>
        </p:spPr>
        <p:txBody>
          <a:bodyPr/>
          <a:lstStyle>
            <a:lvl1pPr>
              <a:defRPr sz="15361"/>
            </a:lvl1pPr>
            <a:lvl2pPr>
              <a:defRPr sz="12800"/>
            </a:lvl2pPr>
            <a:lvl3pPr>
              <a:defRPr sz="11520"/>
            </a:lvl3pPr>
            <a:lvl4pPr>
              <a:defRPr sz="10240"/>
            </a:lvl4pPr>
            <a:lvl5pPr>
              <a:defRPr sz="10240"/>
            </a:lvl5pPr>
            <a:lvl6pPr>
              <a:defRPr sz="10240"/>
            </a:lvl6pPr>
            <a:lvl7pPr>
              <a:defRPr sz="10240"/>
            </a:lvl7pPr>
            <a:lvl8pPr>
              <a:defRPr sz="10240"/>
            </a:lvl8pPr>
            <a:lvl9pPr>
              <a:defRPr sz="102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6012148" y="6447478"/>
            <a:ext cx="22633940" cy="2687003"/>
          </a:xfrm>
        </p:spPr>
        <p:txBody>
          <a:bodyPr anchor="b"/>
          <a:lstStyle>
            <a:lvl1pPr marL="0" indent="0">
              <a:buNone/>
              <a:defRPr sz="15361" b="1">
                <a:solidFill>
                  <a:schemeClr val="accent4"/>
                </a:solidFill>
              </a:defRPr>
            </a:lvl1pPr>
            <a:lvl2pPr marL="2926273" indent="0">
              <a:buNone/>
              <a:defRPr sz="12800" b="1"/>
            </a:lvl2pPr>
            <a:lvl3pPr marL="5852546" indent="0">
              <a:buNone/>
              <a:defRPr sz="11520" b="1"/>
            </a:lvl3pPr>
            <a:lvl4pPr marL="8778819" indent="0">
              <a:buNone/>
              <a:defRPr sz="10240" b="1"/>
            </a:lvl4pPr>
            <a:lvl5pPr marL="11705094" indent="0">
              <a:buNone/>
              <a:defRPr sz="10240" b="1"/>
            </a:lvl5pPr>
            <a:lvl6pPr marL="14631367" indent="0">
              <a:buNone/>
              <a:defRPr sz="10240" b="1"/>
            </a:lvl6pPr>
            <a:lvl7pPr marL="17557640" indent="0">
              <a:buNone/>
              <a:defRPr sz="10240" b="1"/>
            </a:lvl7pPr>
            <a:lvl8pPr marL="20483913" indent="0">
              <a:buNone/>
              <a:defRPr sz="10240" b="1"/>
            </a:lvl8pPr>
            <a:lvl9pPr marL="23410186" indent="0">
              <a:buNone/>
              <a:defRPr sz="10240" b="1"/>
            </a:lvl9pPr>
          </a:lstStyle>
          <a:p>
            <a:pPr lvl="0"/>
            <a:r>
              <a:rPr lang="en-US"/>
              <a:t>Click to edit Master text styles</a:t>
            </a:r>
          </a:p>
        </p:txBody>
      </p:sp>
      <p:sp>
        <p:nvSpPr>
          <p:cNvPr id="6" name="Content Placeholder 5"/>
          <p:cNvSpPr>
            <a:spLocks noGrp="1"/>
          </p:cNvSpPr>
          <p:nvPr>
            <p:ph sz="quarter" idx="4"/>
          </p:nvPr>
        </p:nvSpPr>
        <p:spPr>
          <a:xfrm>
            <a:off x="26012148" y="9134471"/>
            <a:ext cx="22633940" cy="18408124"/>
          </a:xfrm>
        </p:spPr>
        <p:txBody>
          <a:bodyPr/>
          <a:lstStyle>
            <a:lvl1pPr>
              <a:defRPr sz="15361"/>
            </a:lvl1pPr>
            <a:lvl2pPr>
              <a:defRPr sz="12800"/>
            </a:lvl2pPr>
            <a:lvl3pPr>
              <a:defRPr sz="11520"/>
            </a:lvl3pPr>
            <a:lvl4pPr>
              <a:defRPr sz="10240"/>
            </a:lvl4pPr>
            <a:lvl5pPr>
              <a:defRPr sz="10240"/>
            </a:lvl5pPr>
            <a:lvl6pPr>
              <a:defRPr sz="10240"/>
            </a:lvl6pPr>
            <a:lvl7pPr>
              <a:defRPr sz="10240"/>
            </a:lvl7pPr>
            <a:lvl8pPr>
              <a:defRPr sz="10240"/>
            </a:lvl8pPr>
            <a:lvl9pPr>
              <a:defRPr sz="102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5000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2" descr="Widescreen-Slide-1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51206400" cy="28803600"/>
          </a:xfrm>
          <a:prstGeom prst="rect">
            <a:avLst/>
          </a:prstGeom>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59292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60320" y="1153483"/>
            <a:ext cx="46085760" cy="480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60320" y="6720840"/>
            <a:ext cx="46085760" cy="207128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5713058"/>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9" r:id="rId3"/>
    <p:sldLayoutId id="2147483650" r:id="rId4"/>
    <p:sldLayoutId id="2147483652" r:id="rId5"/>
    <p:sldLayoutId id="2147483660" r:id="rId6"/>
    <p:sldLayoutId id="2147483661" r:id="rId7"/>
    <p:sldLayoutId id="2147483653" r:id="rId8"/>
    <p:sldLayoutId id="2147483654" r:id="rId9"/>
    <p:sldLayoutId id="2147483662" r:id="rId10"/>
    <p:sldLayoutId id="2147483663" r:id="rId11"/>
    <p:sldLayoutId id="2147483655" r:id="rId12"/>
    <p:sldLayoutId id="2147483656" r:id="rId13"/>
    <p:sldLayoutId id="2147483664" r:id="rId14"/>
    <p:sldLayoutId id="2147483657" r:id="rId15"/>
    <p:sldLayoutId id="2147483665" r:id="rId16"/>
  </p:sldLayoutIdLst>
  <p:txStyles>
    <p:titleStyle>
      <a:lvl1pPr algn="ctr" defTabSz="2926273" rtl="0" eaLnBrk="1" latinLnBrk="0" hangingPunct="1">
        <a:spcBef>
          <a:spcPct val="0"/>
        </a:spcBef>
        <a:buNone/>
        <a:defRPr sz="28162" b="1" i="0" kern="1200">
          <a:solidFill>
            <a:srgbClr val="0033A0"/>
          </a:solidFill>
          <a:latin typeface="Avenir Next Regular"/>
          <a:ea typeface="+mj-ea"/>
          <a:cs typeface="Avenir Next Regular"/>
        </a:defRPr>
      </a:lvl1pPr>
    </p:titleStyle>
    <p:bodyStyle>
      <a:lvl1pPr marL="2194705" indent="-2194705" algn="l" defTabSz="2926273" rtl="0" eaLnBrk="1" latinLnBrk="0" hangingPunct="1">
        <a:spcBef>
          <a:spcPct val="20000"/>
        </a:spcBef>
        <a:buFont typeface="Arial"/>
        <a:buChar char="•"/>
        <a:defRPr sz="20482" b="0" i="0" kern="1200">
          <a:solidFill>
            <a:schemeClr val="tx1"/>
          </a:solidFill>
          <a:latin typeface="Mercury Display"/>
          <a:ea typeface="+mn-ea"/>
          <a:cs typeface="Mercury Display"/>
        </a:defRPr>
      </a:lvl1pPr>
      <a:lvl2pPr marL="4755194" indent="-1828921" algn="l" defTabSz="2926273" rtl="0" eaLnBrk="1" latinLnBrk="0" hangingPunct="1">
        <a:spcBef>
          <a:spcPct val="20000"/>
        </a:spcBef>
        <a:buFont typeface="Arial"/>
        <a:buChar char="–"/>
        <a:defRPr sz="17921" b="0" i="0" kern="1200">
          <a:solidFill>
            <a:schemeClr val="tx1"/>
          </a:solidFill>
          <a:latin typeface="Mercury Display"/>
          <a:ea typeface="+mn-ea"/>
          <a:cs typeface="Mercury Display"/>
        </a:defRPr>
      </a:lvl2pPr>
      <a:lvl3pPr marL="7315683" indent="-1463137" algn="l" defTabSz="2926273" rtl="0" eaLnBrk="1" latinLnBrk="0" hangingPunct="1">
        <a:spcBef>
          <a:spcPct val="20000"/>
        </a:spcBef>
        <a:buFont typeface="Arial"/>
        <a:buChar char="•"/>
        <a:defRPr sz="15361" b="0" i="0" kern="1200">
          <a:solidFill>
            <a:schemeClr val="tx1"/>
          </a:solidFill>
          <a:latin typeface="Mercury Display"/>
          <a:ea typeface="+mn-ea"/>
          <a:cs typeface="Mercury Display"/>
        </a:defRPr>
      </a:lvl3pPr>
      <a:lvl4pPr marL="10241957" indent="-1463137" algn="l" defTabSz="2926273" rtl="0" eaLnBrk="1" latinLnBrk="0" hangingPunct="1">
        <a:spcBef>
          <a:spcPct val="20000"/>
        </a:spcBef>
        <a:buFont typeface="Arial"/>
        <a:buChar char="–"/>
        <a:defRPr sz="12800" b="0" i="0" kern="1200">
          <a:solidFill>
            <a:schemeClr val="tx1"/>
          </a:solidFill>
          <a:latin typeface="Mercury Display"/>
          <a:ea typeface="+mn-ea"/>
          <a:cs typeface="Mercury Display"/>
        </a:defRPr>
      </a:lvl4pPr>
      <a:lvl5pPr marL="13168230" indent="-1463137" algn="l" defTabSz="2926273" rtl="0" eaLnBrk="1" latinLnBrk="0" hangingPunct="1">
        <a:spcBef>
          <a:spcPct val="20000"/>
        </a:spcBef>
        <a:buFont typeface="Arial"/>
        <a:buChar char="»"/>
        <a:defRPr sz="12800" b="0" i="0" kern="1200">
          <a:solidFill>
            <a:schemeClr val="tx1"/>
          </a:solidFill>
          <a:latin typeface="Mercury Display"/>
          <a:ea typeface="+mn-ea"/>
          <a:cs typeface="Mercury Display"/>
        </a:defRPr>
      </a:lvl5pPr>
      <a:lvl6pPr marL="16094503" indent="-1463137" algn="l" defTabSz="2926273" rtl="0" eaLnBrk="1" latinLnBrk="0" hangingPunct="1">
        <a:spcBef>
          <a:spcPct val="20000"/>
        </a:spcBef>
        <a:buFont typeface="Arial"/>
        <a:buChar char="•"/>
        <a:defRPr sz="12800" kern="1200">
          <a:solidFill>
            <a:schemeClr val="tx1"/>
          </a:solidFill>
          <a:latin typeface="+mn-lt"/>
          <a:ea typeface="+mn-ea"/>
          <a:cs typeface="+mn-cs"/>
        </a:defRPr>
      </a:lvl6pPr>
      <a:lvl7pPr marL="19020776" indent="-1463137" algn="l" defTabSz="2926273" rtl="0" eaLnBrk="1" latinLnBrk="0" hangingPunct="1">
        <a:spcBef>
          <a:spcPct val="20000"/>
        </a:spcBef>
        <a:buFont typeface="Arial"/>
        <a:buChar char="•"/>
        <a:defRPr sz="12800" kern="1200">
          <a:solidFill>
            <a:schemeClr val="tx1"/>
          </a:solidFill>
          <a:latin typeface="+mn-lt"/>
          <a:ea typeface="+mn-ea"/>
          <a:cs typeface="+mn-cs"/>
        </a:defRPr>
      </a:lvl7pPr>
      <a:lvl8pPr marL="21947050" indent="-1463137" algn="l" defTabSz="2926273" rtl="0" eaLnBrk="1" latinLnBrk="0" hangingPunct="1">
        <a:spcBef>
          <a:spcPct val="20000"/>
        </a:spcBef>
        <a:buFont typeface="Arial"/>
        <a:buChar char="•"/>
        <a:defRPr sz="12800" kern="1200">
          <a:solidFill>
            <a:schemeClr val="tx1"/>
          </a:solidFill>
          <a:latin typeface="+mn-lt"/>
          <a:ea typeface="+mn-ea"/>
          <a:cs typeface="+mn-cs"/>
        </a:defRPr>
      </a:lvl8pPr>
      <a:lvl9pPr marL="24873324" indent="-1463137" algn="l" defTabSz="2926273" rtl="0" eaLnBrk="1" latinLnBrk="0" hangingPunct="1">
        <a:spcBef>
          <a:spcPct val="20000"/>
        </a:spcBef>
        <a:buFont typeface="Arial"/>
        <a:buChar char="•"/>
        <a:defRPr sz="12800" kern="1200">
          <a:solidFill>
            <a:schemeClr val="tx1"/>
          </a:solidFill>
          <a:latin typeface="+mn-lt"/>
          <a:ea typeface="+mn-ea"/>
          <a:cs typeface="+mn-cs"/>
        </a:defRPr>
      </a:lvl9pPr>
    </p:bodyStyle>
    <p:otherStyle>
      <a:defPPr>
        <a:defRPr lang="en-US"/>
      </a:defPPr>
      <a:lvl1pPr marL="0" algn="l" defTabSz="2926273" rtl="0" eaLnBrk="1" latinLnBrk="0" hangingPunct="1">
        <a:defRPr sz="11520" kern="1200">
          <a:solidFill>
            <a:schemeClr val="tx1"/>
          </a:solidFill>
          <a:latin typeface="+mn-lt"/>
          <a:ea typeface="+mn-ea"/>
          <a:cs typeface="+mn-cs"/>
        </a:defRPr>
      </a:lvl1pPr>
      <a:lvl2pPr marL="2926273" algn="l" defTabSz="2926273" rtl="0" eaLnBrk="1" latinLnBrk="0" hangingPunct="1">
        <a:defRPr sz="11520" kern="1200">
          <a:solidFill>
            <a:schemeClr val="tx1"/>
          </a:solidFill>
          <a:latin typeface="+mn-lt"/>
          <a:ea typeface="+mn-ea"/>
          <a:cs typeface="+mn-cs"/>
        </a:defRPr>
      </a:lvl2pPr>
      <a:lvl3pPr marL="5852546" algn="l" defTabSz="2926273" rtl="0" eaLnBrk="1" latinLnBrk="0" hangingPunct="1">
        <a:defRPr sz="11520" kern="1200">
          <a:solidFill>
            <a:schemeClr val="tx1"/>
          </a:solidFill>
          <a:latin typeface="+mn-lt"/>
          <a:ea typeface="+mn-ea"/>
          <a:cs typeface="+mn-cs"/>
        </a:defRPr>
      </a:lvl3pPr>
      <a:lvl4pPr marL="8778819" algn="l" defTabSz="2926273" rtl="0" eaLnBrk="1" latinLnBrk="0" hangingPunct="1">
        <a:defRPr sz="11520" kern="1200">
          <a:solidFill>
            <a:schemeClr val="tx1"/>
          </a:solidFill>
          <a:latin typeface="+mn-lt"/>
          <a:ea typeface="+mn-ea"/>
          <a:cs typeface="+mn-cs"/>
        </a:defRPr>
      </a:lvl4pPr>
      <a:lvl5pPr marL="11705094" algn="l" defTabSz="2926273" rtl="0" eaLnBrk="1" latinLnBrk="0" hangingPunct="1">
        <a:defRPr sz="11520" kern="1200">
          <a:solidFill>
            <a:schemeClr val="tx1"/>
          </a:solidFill>
          <a:latin typeface="+mn-lt"/>
          <a:ea typeface="+mn-ea"/>
          <a:cs typeface="+mn-cs"/>
        </a:defRPr>
      </a:lvl5pPr>
      <a:lvl6pPr marL="14631367" algn="l" defTabSz="2926273" rtl="0" eaLnBrk="1" latinLnBrk="0" hangingPunct="1">
        <a:defRPr sz="11520" kern="1200">
          <a:solidFill>
            <a:schemeClr val="tx1"/>
          </a:solidFill>
          <a:latin typeface="+mn-lt"/>
          <a:ea typeface="+mn-ea"/>
          <a:cs typeface="+mn-cs"/>
        </a:defRPr>
      </a:lvl6pPr>
      <a:lvl7pPr marL="17557640" algn="l" defTabSz="2926273" rtl="0" eaLnBrk="1" latinLnBrk="0" hangingPunct="1">
        <a:defRPr sz="11520" kern="1200">
          <a:solidFill>
            <a:schemeClr val="tx1"/>
          </a:solidFill>
          <a:latin typeface="+mn-lt"/>
          <a:ea typeface="+mn-ea"/>
          <a:cs typeface="+mn-cs"/>
        </a:defRPr>
      </a:lvl7pPr>
      <a:lvl8pPr marL="20483913" algn="l" defTabSz="2926273" rtl="0" eaLnBrk="1" latinLnBrk="0" hangingPunct="1">
        <a:defRPr sz="11520" kern="1200">
          <a:solidFill>
            <a:schemeClr val="tx1"/>
          </a:solidFill>
          <a:latin typeface="+mn-lt"/>
          <a:ea typeface="+mn-ea"/>
          <a:cs typeface="+mn-cs"/>
        </a:defRPr>
      </a:lvl8pPr>
      <a:lvl9pPr marL="23410186" algn="l" defTabSz="2926273" rtl="0" eaLnBrk="1" latinLnBrk="0" hangingPunct="1">
        <a:defRPr sz="115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9.png"/><Relationship Id="rId3" Type="http://schemas.openxmlformats.org/officeDocument/2006/relationships/slideLayout" Target="../slideLayouts/slideLayout3.xml"/><Relationship Id="rId7" Type="http://schemas.openxmlformats.org/officeDocument/2006/relationships/diagramLayout" Target="../diagrams/layout1.xml"/><Relationship Id="rId12" Type="http://schemas.openxmlformats.org/officeDocument/2006/relationships/image" Target="../media/image8.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diagramData" Target="../diagrams/data1.xml"/><Relationship Id="rId11" Type="http://schemas.openxmlformats.org/officeDocument/2006/relationships/image" Target="../media/image7.jpeg"/><Relationship Id="rId5" Type="http://schemas.openxmlformats.org/officeDocument/2006/relationships/image" Target="../media/image6.jpg"/><Relationship Id="rId10" Type="http://schemas.microsoft.com/office/2007/relationships/diagramDrawing" Target="../diagrams/drawing1.xml"/><Relationship Id="rId4" Type="http://schemas.openxmlformats.org/officeDocument/2006/relationships/image" Target="../media/image5.jpeg"/><Relationship Id="rId9" Type="http://schemas.openxmlformats.org/officeDocument/2006/relationships/diagramColors" Target="../diagrams/colors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54DCE311-410E-4FB5-BECE-DD76949E352E}"/>
              </a:ext>
            </a:extLst>
          </p:cNvPr>
          <p:cNvSpPr txBox="1"/>
          <p:nvPr/>
        </p:nvSpPr>
        <p:spPr>
          <a:xfrm>
            <a:off x="38786541" y="1675024"/>
            <a:ext cx="8683275" cy="1323439"/>
          </a:xfrm>
          <a:prstGeom prst="rect">
            <a:avLst/>
          </a:prstGeom>
          <a:noFill/>
        </p:spPr>
        <p:txBody>
          <a:bodyPr wrap="none" rtlCol="0">
            <a:spAutoFit/>
          </a:bodyPr>
          <a:lstStyle/>
          <a:p>
            <a:pPr algn="ctr"/>
            <a:r>
              <a:rPr lang="en-US" sz="4000" b="1" dirty="0"/>
              <a:t>CURRENT STATUS and NEW LEADERSHIP</a:t>
            </a:r>
          </a:p>
          <a:p>
            <a:pPr algn="ctr"/>
            <a:r>
              <a:rPr lang="en-US" sz="4000" b="1" dirty="0"/>
              <a:t>for MEDICAL STUDENT EDUCATION </a:t>
            </a:r>
          </a:p>
        </p:txBody>
      </p:sp>
      <p:sp>
        <p:nvSpPr>
          <p:cNvPr id="4" name="Rectangle 3">
            <a:extLst>
              <a:ext uri="{FF2B5EF4-FFF2-40B4-BE49-F238E27FC236}">
                <a16:creationId xmlns:a16="http://schemas.microsoft.com/office/drawing/2014/main" id="{BE4B5412-2610-46A0-9A65-033496B86CF0}"/>
              </a:ext>
            </a:extLst>
          </p:cNvPr>
          <p:cNvSpPr/>
          <p:nvPr/>
        </p:nvSpPr>
        <p:spPr>
          <a:xfrm>
            <a:off x="16720456" y="803220"/>
            <a:ext cx="18190029" cy="409535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C42F63B-B1EC-45BD-9757-CA06D9F46AB1}"/>
              </a:ext>
            </a:extLst>
          </p:cNvPr>
          <p:cNvSpPr/>
          <p:nvPr/>
        </p:nvSpPr>
        <p:spPr>
          <a:xfrm>
            <a:off x="0" y="-111180"/>
            <a:ext cx="51206400" cy="28914780"/>
          </a:xfrm>
          <a:prstGeom prst="rect">
            <a:avLst/>
          </a:prstGeom>
          <a:noFill/>
          <a:ln w="635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7C7568-E679-4F3A-B835-2E89701CB9FD}"/>
              </a:ext>
            </a:extLst>
          </p:cNvPr>
          <p:cNvSpPr>
            <a:spLocks noGrp="1"/>
          </p:cNvSpPr>
          <p:nvPr>
            <p:ph type="title"/>
          </p:nvPr>
        </p:nvSpPr>
        <p:spPr>
          <a:xfrm>
            <a:off x="16772854" y="803219"/>
            <a:ext cx="18137632" cy="4095351"/>
          </a:xfrm>
          <a:ln w="50800">
            <a:solidFill>
              <a:schemeClr val="tx1"/>
            </a:solidFill>
          </a:ln>
        </p:spPr>
        <p:txBody>
          <a:bodyPr>
            <a:normAutofit fontScale="90000"/>
          </a:bodyPr>
          <a:lstStyle/>
          <a:p>
            <a:pPr>
              <a:spcBef>
                <a:spcPts val="0"/>
              </a:spcBef>
            </a:pPr>
            <a:r>
              <a:rPr lang="en-US" sz="8000" dirty="0">
                <a:latin typeface="Calibri" panose="020F0502020204030204" pitchFamily="34" charset="0"/>
                <a:ea typeface="Calibri" panose="020F0502020204030204" pitchFamily="34" charset="0"/>
                <a:cs typeface="Times New Roman" panose="02020603050405020304" pitchFamily="18" charset="0"/>
              </a:rPr>
              <a:t/>
            </a:r>
            <a:br>
              <a:rPr lang="en-US" sz="8000" dirty="0">
                <a:latin typeface="Calibri" panose="020F0502020204030204" pitchFamily="34" charset="0"/>
                <a:ea typeface="Calibri" panose="020F0502020204030204" pitchFamily="34" charset="0"/>
                <a:cs typeface="Times New Roman" panose="02020603050405020304" pitchFamily="18" charset="0"/>
              </a:rPr>
            </a:br>
            <a:r>
              <a:rPr lang="en-US" sz="80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Pushing </a:t>
            </a:r>
            <a:r>
              <a:rPr lang="en-US" sz="8000"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anti-racism</a:t>
            </a:r>
            <a:r>
              <a:rPr lang="en-US" sz="8000"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en-US" sz="80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to the front: </a:t>
            </a:r>
            <a:br>
              <a:rPr lang="en-US" sz="80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br>
            <a:r>
              <a:rPr lang="en-US" sz="80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 a curricular framework for medical students</a:t>
            </a:r>
            <a:br>
              <a:rPr lang="en-US" sz="80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br>
            <a:r>
              <a:rPr lang="en-US" sz="80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6600" b="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Carol Hustedde, PhD, Claire Clark, PhD, Raven Piercy, PhD</a:t>
            </a:r>
            <a:br>
              <a:rPr lang="en-US" sz="6600" b="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br>
            <a:r>
              <a:rPr lang="en-US" sz="6600" b="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The University of Kentucky College of Medicine</a:t>
            </a:r>
            <a:r>
              <a:rPr lang="en-US" sz="6600" b="0" dirty="0">
                <a:latin typeface="Calibri" panose="020F0502020204030204" pitchFamily="34" charset="0"/>
                <a:ea typeface="Calibri" panose="020F0502020204030204" pitchFamily="34" charset="0"/>
                <a:cs typeface="Times New Roman" panose="02020603050405020304" pitchFamily="18" charset="0"/>
              </a:rPr>
              <a:t/>
            </a:r>
            <a:br>
              <a:rPr lang="en-US" sz="6600" b="0" dirty="0">
                <a:latin typeface="Calibri" panose="020F0502020204030204" pitchFamily="34" charset="0"/>
                <a:ea typeface="Calibri" panose="020F0502020204030204" pitchFamily="34" charset="0"/>
                <a:cs typeface="Times New Roman" panose="02020603050405020304" pitchFamily="18" charset="0"/>
              </a:rPr>
            </a:br>
            <a:endParaRPr lang="en-US" sz="6600" b="0" dirty="0"/>
          </a:p>
        </p:txBody>
      </p:sp>
      <p:sp>
        <p:nvSpPr>
          <p:cNvPr id="7" name="TextBox 6"/>
          <p:cNvSpPr txBox="1"/>
          <p:nvPr/>
        </p:nvSpPr>
        <p:spPr>
          <a:xfrm>
            <a:off x="37047349" y="18756532"/>
            <a:ext cx="4737884" cy="7478970"/>
          </a:xfrm>
          <a:prstGeom prst="rect">
            <a:avLst/>
          </a:prstGeom>
          <a:noFill/>
          <a:ln>
            <a:noFill/>
          </a:ln>
        </p:spPr>
        <p:txBody>
          <a:bodyPr wrap="square" rtlCol="0">
            <a:spAutoFit/>
          </a:bodyPr>
          <a:lstStyle/>
          <a:p>
            <a:pPr algn="ctr"/>
            <a:r>
              <a:rPr lang="en-US" sz="4000" dirty="0"/>
              <a:t>“To begin to achieve equity in care delivery, institutional and interpersonal racism, including implicit bias, have to be addressed in every aspect of health care, starting in medical school,….”                                                      Lisa Cooper, NEJM Catalyst, March 2021</a:t>
            </a:r>
          </a:p>
        </p:txBody>
      </p:sp>
      <p:sp>
        <p:nvSpPr>
          <p:cNvPr id="6" name="TextBox 5"/>
          <p:cNvSpPr txBox="1"/>
          <p:nvPr/>
        </p:nvSpPr>
        <p:spPr>
          <a:xfrm>
            <a:off x="1036403" y="399286"/>
            <a:ext cx="15179683" cy="27792224"/>
          </a:xfrm>
          <a:prstGeom prst="rect">
            <a:avLst/>
          </a:prstGeom>
          <a:noFill/>
          <a:ln>
            <a:solidFill>
              <a:schemeClr val="tx1"/>
            </a:solidFill>
          </a:ln>
        </p:spPr>
        <p:txBody>
          <a:bodyPr wrap="square" rtlCol="0">
            <a:spAutoFit/>
          </a:bodyPr>
          <a:lstStyle/>
          <a:p>
            <a:pPr marL="0" marR="0" algn="ctr">
              <a:spcBef>
                <a:spcPts val="0"/>
              </a:spcBef>
              <a:spcAft>
                <a:spcPts val="0"/>
              </a:spcAft>
            </a:pPr>
            <a:endParaRPr lang="en-US" sz="40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4000" b="1" dirty="0">
                <a:effectLst/>
                <a:latin typeface="Calibri" panose="020F0502020204030204" pitchFamily="34" charset="0"/>
                <a:ea typeface="Calibri" panose="020F0502020204030204" pitchFamily="34" charset="0"/>
                <a:cs typeface="Times New Roman" panose="02020603050405020304" pitchFamily="18" charset="0"/>
              </a:rPr>
              <a:t>BACKGROUND</a:t>
            </a:r>
          </a:p>
          <a:p>
            <a:pPr marL="0" marR="0">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4000" dirty="0">
                <a:effectLst/>
                <a:latin typeface="Calibri" panose="020F0502020204030204" pitchFamily="34" charset="0"/>
                <a:ea typeface="Calibri" panose="020F0502020204030204" pitchFamily="34" charset="0"/>
                <a:cs typeface="Times New Roman" panose="02020603050405020304" pitchFamily="18" charset="0"/>
              </a:rPr>
              <a:t>Many medical educators have worked diligently to include and bring value to content about social determinants of health (SDoH) in medical school curricula.   This effort has pushed SDoH to become a critical content area that can provide an important foundation for teaching learners about the health inequities that are so prevalent in the U.S.  Some medical schools were early adopters and embraced this important curricular element several years ago, while others are now attempting to design instruction for their student learners.  Many instructors have been challenged to find time in an already packed curriculum and express concern that students might devalue information about SDoH, as it can appear to be an add-on to what they believe to be central to their medical training.</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4000" b="1" dirty="0">
                <a:latin typeface="Calibri" panose="020F0502020204030204" pitchFamily="34" charset="0"/>
                <a:ea typeface="Calibri" panose="020F0502020204030204" pitchFamily="34" charset="0"/>
                <a:cs typeface="Times New Roman" panose="02020603050405020304" pitchFamily="18" charset="0"/>
              </a:rPr>
              <a:t>OUR CHALLENGE</a:t>
            </a:r>
          </a:p>
          <a:p>
            <a:pPr marL="0" marR="0">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571500" marR="0" indent="-571500">
              <a:spcBef>
                <a:spcPts val="0"/>
              </a:spcBef>
              <a:spcAft>
                <a:spcPts val="0"/>
              </a:spcAft>
              <a:buFont typeface="Arial" panose="020B0604020202020204" pitchFamily="34" charset="0"/>
              <a:buChar char="•"/>
            </a:pPr>
            <a:r>
              <a:rPr lang="en-US" sz="4000" dirty="0">
                <a:latin typeface="Calibri" panose="020F0502020204030204" pitchFamily="34" charset="0"/>
                <a:ea typeface="Calibri" panose="020F0502020204030204" pitchFamily="34" charset="0"/>
                <a:cs typeface="Times New Roman" panose="02020603050405020304" pitchFamily="18" charset="0"/>
              </a:rPr>
              <a:t> No comprehensive content about health inequities in formal curriculum</a:t>
            </a:r>
          </a:p>
          <a:p>
            <a:pPr marL="571500" marR="0" indent="-571500">
              <a:spcBef>
                <a:spcPts val="0"/>
              </a:spcBef>
              <a:spcAft>
                <a:spcPts val="0"/>
              </a:spcAft>
              <a:buFont typeface="Arial" panose="020B0604020202020204" pitchFamily="34" charset="0"/>
              <a:buChar char="•"/>
            </a:pPr>
            <a:r>
              <a:rPr lang="en-US" sz="4000" dirty="0">
                <a:latin typeface="Calibri" panose="020F0502020204030204" pitchFamily="34" charset="0"/>
                <a:ea typeface="Calibri" panose="020F0502020204030204" pitchFamily="34" charset="0"/>
                <a:cs typeface="Times New Roman" panose="02020603050405020304" pitchFamily="18" charset="0"/>
              </a:rPr>
              <a:t>Some faculty perceive resistance to any new content in a packed curriculum </a:t>
            </a:r>
          </a:p>
          <a:p>
            <a:pPr marL="571500" marR="0" indent="-571500">
              <a:spcBef>
                <a:spcPts val="0"/>
              </a:spcBef>
              <a:spcAft>
                <a:spcPts val="0"/>
              </a:spcAft>
              <a:buFont typeface="Arial" panose="020B0604020202020204" pitchFamily="34" charset="0"/>
              <a:buChar char="•"/>
            </a:pPr>
            <a:r>
              <a:rPr lang="en-US" sz="4000" dirty="0">
                <a:latin typeface="Calibri" panose="020F0502020204030204" pitchFamily="34" charset="0"/>
                <a:ea typeface="Calibri" panose="020F0502020204030204" pitchFamily="34" charset="0"/>
                <a:cs typeface="Times New Roman" panose="02020603050405020304" pitchFamily="18" charset="0"/>
              </a:rPr>
              <a:t>Social medicine as a theme is absent from UK’s stated competencies for medical students</a:t>
            </a:r>
          </a:p>
          <a:p>
            <a:pPr marL="571500" marR="0" indent="-571500">
              <a:spcBef>
                <a:spcPts val="0"/>
              </a:spcBef>
              <a:spcAft>
                <a:spcPts val="0"/>
              </a:spcAft>
              <a:buFont typeface="Arial" panose="020B0604020202020204" pitchFamily="34" charset="0"/>
              <a:buChar char="•"/>
            </a:pPr>
            <a:endParaRPr lang="en-US" sz="4000" b="1" dirty="0">
              <a:latin typeface="Calibri" panose="020F0502020204030204" pitchFamily="34" charset="0"/>
              <a:ea typeface="Calibri" panose="020F0502020204030204" pitchFamily="34" charset="0"/>
              <a:cs typeface="Times New Roman" panose="02020603050405020304" pitchFamily="18" charset="0"/>
            </a:endParaRPr>
          </a:p>
          <a:p>
            <a:pPr marR="0" algn="ctr">
              <a:spcBef>
                <a:spcPts val="0"/>
              </a:spcBef>
              <a:spcAft>
                <a:spcPts val="0"/>
              </a:spcAft>
            </a:pPr>
            <a:endParaRPr lang="en-US" sz="4000" b="1" dirty="0">
              <a:latin typeface="Calibri" panose="020F0502020204030204" pitchFamily="34" charset="0"/>
              <a:ea typeface="Calibri" panose="020F0502020204030204" pitchFamily="34" charset="0"/>
              <a:cs typeface="Times New Roman" panose="02020603050405020304" pitchFamily="18" charset="0"/>
            </a:endParaRPr>
          </a:p>
          <a:p>
            <a:pPr marR="0" algn="ctr">
              <a:spcBef>
                <a:spcPts val="0"/>
              </a:spcBef>
              <a:spcAft>
                <a:spcPts val="0"/>
              </a:spcAft>
            </a:pPr>
            <a:r>
              <a:rPr lang="en-US" sz="4000" b="1" dirty="0">
                <a:latin typeface="Calibri" panose="020F0502020204030204" pitchFamily="34" charset="0"/>
                <a:ea typeface="Calibri" panose="020F0502020204030204" pitchFamily="34" charset="0"/>
                <a:cs typeface="Times New Roman" panose="02020603050405020304" pitchFamily="18" charset="0"/>
              </a:rPr>
              <a:t>BITS  AND PIECES to build our framework</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2" descr="An antiracism message is displayed during the English Premier League football match between Chelsea and Southampton at Stamford Bridge in London on Oct. 17, 2020.">
            <a:extLst>
              <a:ext uri="{FF2B5EF4-FFF2-40B4-BE49-F238E27FC236}">
                <a16:creationId xmlns:a16="http://schemas.microsoft.com/office/drawing/2014/main" id="{F5AF956D-AF29-4609-A701-D70BA50B23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85245" y="18678941"/>
            <a:ext cx="7937865" cy="52913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14102559-1D18-421A-8AB3-6F2F42F77B07}"/>
              </a:ext>
            </a:extLst>
          </p:cNvPr>
          <p:cNvPicPr>
            <a:picLocks noChangeAspect="1"/>
          </p:cNvPicPr>
          <p:nvPr/>
        </p:nvPicPr>
        <p:blipFill>
          <a:blip r:embed="rId5"/>
          <a:stretch>
            <a:fillRect/>
          </a:stretch>
        </p:blipFill>
        <p:spPr>
          <a:xfrm>
            <a:off x="3559628" y="11370164"/>
            <a:ext cx="9818346" cy="5502212"/>
          </a:xfrm>
          <a:prstGeom prst="rect">
            <a:avLst/>
          </a:prstGeom>
          <a:ln w="38100">
            <a:solidFill>
              <a:srgbClr val="C00000"/>
            </a:solidFill>
          </a:ln>
        </p:spPr>
      </p:pic>
      <p:sp>
        <p:nvSpPr>
          <p:cNvPr id="14" name="TextBox 13">
            <a:extLst>
              <a:ext uri="{FF2B5EF4-FFF2-40B4-BE49-F238E27FC236}">
                <a16:creationId xmlns:a16="http://schemas.microsoft.com/office/drawing/2014/main" id="{E0A96BFF-25A7-417D-BBED-7F4DD5389ACD}"/>
              </a:ext>
            </a:extLst>
          </p:cNvPr>
          <p:cNvSpPr txBox="1"/>
          <p:nvPr/>
        </p:nvSpPr>
        <p:spPr>
          <a:xfrm>
            <a:off x="3762721" y="14895744"/>
            <a:ext cx="10721669" cy="1015663"/>
          </a:xfrm>
          <a:prstGeom prst="rect">
            <a:avLst/>
          </a:prstGeom>
          <a:noFill/>
        </p:spPr>
        <p:txBody>
          <a:bodyPr wrap="square">
            <a:spAutoFit/>
          </a:bodyPr>
          <a:lstStyle/>
          <a:p>
            <a:pPr marL="0" marR="0" lvl="0" indent="0" algn="l" defTabSz="2457907" rtl="0" eaLnBrk="1" fontAlgn="auto"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 Medical Student Curriculum</a:t>
            </a:r>
          </a:p>
        </p:txBody>
      </p:sp>
      <p:sp>
        <p:nvSpPr>
          <p:cNvPr id="15" name="TextBox 14">
            <a:extLst>
              <a:ext uri="{FF2B5EF4-FFF2-40B4-BE49-F238E27FC236}">
                <a16:creationId xmlns:a16="http://schemas.microsoft.com/office/drawing/2014/main" id="{F0E2D772-B0E1-4A09-872E-4B7C6BB75453}"/>
              </a:ext>
            </a:extLst>
          </p:cNvPr>
          <p:cNvSpPr txBox="1"/>
          <p:nvPr/>
        </p:nvSpPr>
        <p:spPr>
          <a:xfrm>
            <a:off x="5910944" y="13787748"/>
            <a:ext cx="4194674" cy="1107996"/>
          </a:xfrm>
          <a:prstGeom prst="rect">
            <a:avLst/>
          </a:prstGeom>
          <a:noFill/>
        </p:spPr>
        <p:txBody>
          <a:bodyPr wrap="none" rtlCol="0">
            <a:spAutoFit/>
          </a:bodyPr>
          <a:lstStyle/>
          <a:p>
            <a:r>
              <a:rPr lang="en-US" sz="6600" b="1" dirty="0">
                <a:solidFill>
                  <a:srgbClr val="FFCC66"/>
                </a:solidFill>
              </a:rPr>
              <a:t>CONTENTS:</a:t>
            </a:r>
          </a:p>
        </p:txBody>
      </p:sp>
      <p:graphicFrame>
        <p:nvGraphicFramePr>
          <p:cNvPr id="16" name="Diagram 15">
            <a:extLst>
              <a:ext uri="{FF2B5EF4-FFF2-40B4-BE49-F238E27FC236}">
                <a16:creationId xmlns:a16="http://schemas.microsoft.com/office/drawing/2014/main" id="{A3C922B5-C321-4959-963C-7EA2D6DFC372}"/>
              </a:ext>
            </a:extLst>
          </p:cNvPr>
          <p:cNvGraphicFramePr/>
          <p:nvPr>
            <p:extLst>
              <p:ext uri="{D42A27DB-BD31-4B8C-83A1-F6EECF244321}">
                <p14:modId xmlns:p14="http://schemas.microsoft.com/office/powerpoint/2010/main" val="821474120"/>
              </p:ext>
            </p:extLst>
          </p:nvPr>
        </p:nvGraphicFramePr>
        <p:xfrm>
          <a:off x="2386688" y="22496017"/>
          <a:ext cx="12097702" cy="496388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TextBox 2">
            <a:extLst>
              <a:ext uri="{FF2B5EF4-FFF2-40B4-BE49-F238E27FC236}">
                <a16:creationId xmlns:a16="http://schemas.microsoft.com/office/drawing/2014/main" id="{6D69A977-0237-47F3-9A08-9F4040A70E08}"/>
              </a:ext>
            </a:extLst>
          </p:cNvPr>
          <p:cNvSpPr txBox="1"/>
          <p:nvPr/>
        </p:nvSpPr>
        <p:spPr>
          <a:xfrm>
            <a:off x="19869306" y="17425395"/>
            <a:ext cx="10974223" cy="830997"/>
          </a:xfrm>
          <a:prstGeom prst="rect">
            <a:avLst/>
          </a:prstGeom>
          <a:noFill/>
        </p:spPr>
        <p:txBody>
          <a:bodyPr wrap="none" rtlCol="0">
            <a:spAutoFit/>
          </a:bodyPr>
          <a:lstStyle/>
          <a:p>
            <a:r>
              <a:rPr lang="en-US" sz="4800" b="1" dirty="0"/>
              <a:t>Health Equity/SDoH Curricular Framework</a:t>
            </a:r>
          </a:p>
        </p:txBody>
      </p:sp>
      <p:sp>
        <p:nvSpPr>
          <p:cNvPr id="11" name="Rectangle: Rounded Corners 10">
            <a:extLst>
              <a:ext uri="{FF2B5EF4-FFF2-40B4-BE49-F238E27FC236}">
                <a16:creationId xmlns:a16="http://schemas.microsoft.com/office/drawing/2014/main" id="{98B670D7-8312-4EA7-8504-CA3FB8F2620B}"/>
              </a:ext>
            </a:extLst>
          </p:cNvPr>
          <p:cNvSpPr/>
          <p:nvPr/>
        </p:nvSpPr>
        <p:spPr>
          <a:xfrm>
            <a:off x="30079407" y="18256392"/>
            <a:ext cx="4471851" cy="5956893"/>
          </a:xfrm>
          <a:prstGeom prst="roundRect">
            <a:avLst/>
          </a:prstGeom>
          <a:solidFill>
            <a:srgbClr val="FFC000">
              <a:alpha val="3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400" dirty="0">
              <a:solidFill>
                <a:schemeClr val="tx1"/>
              </a:solidFill>
            </a:endParaRPr>
          </a:p>
          <a:p>
            <a:pPr algn="ctr"/>
            <a:r>
              <a:rPr lang="en-US" sz="4400" dirty="0">
                <a:solidFill>
                  <a:schemeClr val="tx1"/>
                </a:solidFill>
              </a:rPr>
              <a:t>Approved by Curriculum Committee</a:t>
            </a:r>
          </a:p>
          <a:p>
            <a:pPr algn="ctr"/>
            <a:r>
              <a:rPr lang="en-US" sz="4400" dirty="0">
                <a:solidFill>
                  <a:schemeClr val="tx1"/>
                </a:solidFill>
              </a:rPr>
              <a:t>as an optional learning opportunity that remains external to the main curriculum </a:t>
            </a:r>
          </a:p>
          <a:p>
            <a:pPr algn="ctr"/>
            <a:endParaRPr lang="en-US" sz="4400" dirty="0">
              <a:solidFill>
                <a:schemeClr val="tx1"/>
              </a:solidFill>
            </a:endParaRPr>
          </a:p>
        </p:txBody>
      </p:sp>
      <p:sp>
        <p:nvSpPr>
          <p:cNvPr id="17" name="TextBox 16">
            <a:extLst>
              <a:ext uri="{FF2B5EF4-FFF2-40B4-BE49-F238E27FC236}">
                <a16:creationId xmlns:a16="http://schemas.microsoft.com/office/drawing/2014/main" id="{4CB46099-649F-4A21-B140-8D324DA247B1}"/>
              </a:ext>
            </a:extLst>
          </p:cNvPr>
          <p:cNvSpPr txBox="1"/>
          <p:nvPr/>
        </p:nvSpPr>
        <p:spPr>
          <a:xfrm>
            <a:off x="18272898" y="18683695"/>
            <a:ext cx="10032490" cy="3477875"/>
          </a:xfrm>
          <a:prstGeom prst="rect">
            <a:avLst/>
          </a:prstGeom>
          <a:noFill/>
          <a:ln w="38100">
            <a:solidFill>
              <a:schemeClr val="tx1"/>
            </a:solidFill>
          </a:ln>
        </p:spPr>
        <p:txBody>
          <a:bodyPr wrap="none" rtlCol="0">
            <a:spAutoFit/>
          </a:bodyPr>
          <a:lstStyle/>
          <a:p>
            <a:r>
              <a:rPr lang="en-US" sz="4400" i="1" dirty="0"/>
              <a:t>New</a:t>
            </a:r>
            <a:r>
              <a:rPr lang="en-US" sz="4400" dirty="0"/>
              <a:t> Health Equity Scholarly Concentration</a:t>
            </a:r>
          </a:p>
          <a:p>
            <a:pPr marL="571500" indent="-571500">
              <a:buFont typeface="Arial" panose="020B0604020202020204" pitchFamily="34" charset="0"/>
              <a:buChar char="•"/>
            </a:pPr>
            <a:r>
              <a:rPr lang="en-US" sz="4400" dirty="0"/>
              <a:t>Elective courses</a:t>
            </a:r>
          </a:p>
          <a:p>
            <a:pPr marL="571500" indent="-571500">
              <a:buFont typeface="Arial" panose="020B0604020202020204" pitchFamily="34" charset="0"/>
              <a:buChar char="•"/>
            </a:pPr>
            <a:r>
              <a:rPr lang="en-US" sz="4400" dirty="0"/>
              <a:t>Summer experiential</a:t>
            </a:r>
          </a:p>
          <a:p>
            <a:pPr marL="571500" indent="-571500">
              <a:buFont typeface="Arial" panose="020B0604020202020204" pitchFamily="34" charset="0"/>
              <a:buChar char="•"/>
            </a:pPr>
            <a:r>
              <a:rPr lang="en-US" sz="4400" dirty="0"/>
              <a:t>Mentor</a:t>
            </a:r>
          </a:p>
          <a:p>
            <a:pPr marL="571500" indent="-571500">
              <a:buFont typeface="Arial" panose="020B0604020202020204" pitchFamily="34" charset="0"/>
              <a:buChar char="•"/>
            </a:pPr>
            <a:r>
              <a:rPr lang="en-US" sz="4400" dirty="0"/>
              <a:t>Scholarly project </a:t>
            </a:r>
          </a:p>
        </p:txBody>
      </p:sp>
      <p:sp>
        <p:nvSpPr>
          <p:cNvPr id="18" name="Arrow: Right 17">
            <a:extLst>
              <a:ext uri="{FF2B5EF4-FFF2-40B4-BE49-F238E27FC236}">
                <a16:creationId xmlns:a16="http://schemas.microsoft.com/office/drawing/2014/main" id="{8D02247D-34B6-4E23-9D55-3F2CA90E0AC6}"/>
              </a:ext>
            </a:extLst>
          </p:cNvPr>
          <p:cNvSpPr/>
          <p:nvPr/>
        </p:nvSpPr>
        <p:spPr>
          <a:xfrm>
            <a:off x="22194706" y="23390083"/>
            <a:ext cx="1134645" cy="966461"/>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698C3C9-2E5D-4199-B51E-D29C63C1E06D}"/>
              </a:ext>
            </a:extLst>
          </p:cNvPr>
          <p:cNvSpPr/>
          <p:nvPr/>
        </p:nvSpPr>
        <p:spPr>
          <a:xfrm>
            <a:off x="21338784" y="23390083"/>
            <a:ext cx="7432159" cy="2640949"/>
          </a:xfrm>
          <a:prstGeom prst="rect">
            <a:avLst/>
          </a:prstGeom>
          <a:solidFill>
            <a:srgbClr val="BDC54F"/>
          </a:solidFill>
          <a:ln>
            <a:solidFill>
              <a:srgbClr val="BDC54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srgbClr val="C00000"/>
                </a:solidFill>
              </a:rPr>
              <a:t>Medical Student Curriculum</a:t>
            </a:r>
          </a:p>
        </p:txBody>
      </p:sp>
      <p:sp>
        <p:nvSpPr>
          <p:cNvPr id="20" name="TextBox 19">
            <a:extLst>
              <a:ext uri="{FF2B5EF4-FFF2-40B4-BE49-F238E27FC236}">
                <a16:creationId xmlns:a16="http://schemas.microsoft.com/office/drawing/2014/main" id="{7B5DD912-D459-447C-8044-234CAC3B3DAD}"/>
              </a:ext>
            </a:extLst>
          </p:cNvPr>
          <p:cNvSpPr txBox="1"/>
          <p:nvPr/>
        </p:nvSpPr>
        <p:spPr>
          <a:xfrm>
            <a:off x="22762029" y="6050615"/>
            <a:ext cx="5041947" cy="830997"/>
          </a:xfrm>
          <a:prstGeom prst="rect">
            <a:avLst/>
          </a:prstGeom>
          <a:noFill/>
        </p:spPr>
        <p:txBody>
          <a:bodyPr wrap="square" rtlCol="0">
            <a:spAutoFit/>
          </a:bodyPr>
          <a:lstStyle/>
          <a:p>
            <a:r>
              <a:rPr lang="en-US" sz="4800" b="1" dirty="0"/>
              <a:t>Content Crosswalk</a:t>
            </a:r>
          </a:p>
        </p:txBody>
      </p:sp>
      <p:sp>
        <p:nvSpPr>
          <p:cNvPr id="22" name="TextBox 21">
            <a:extLst>
              <a:ext uri="{FF2B5EF4-FFF2-40B4-BE49-F238E27FC236}">
                <a16:creationId xmlns:a16="http://schemas.microsoft.com/office/drawing/2014/main" id="{E82271FF-EBCE-4D22-BAD4-A97186239AC2}"/>
              </a:ext>
            </a:extLst>
          </p:cNvPr>
          <p:cNvSpPr txBox="1"/>
          <p:nvPr/>
        </p:nvSpPr>
        <p:spPr>
          <a:xfrm>
            <a:off x="16216086" y="6857999"/>
            <a:ext cx="19530283" cy="1446550"/>
          </a:xfrm>
          <a:prstGeom prst="rect">
            <a:avLst/>
          </a:prstGeom>
          <a:noFill/>
        </p:spPr>
        <p:txBody>
          <a:bodyPr wrap="none" rtlCol="0">
            <a:spAutoFit/>
          </a:bodyPr>
          <a:lstStyle/>
          <a:p>
            <a:pPr algn="ctr"/>
            <a:r>
              <a:rPr lang="en-US" sz="4400" dirty="0"/>
              <a:t>Learning objectives from each elective are compared to designated content areas to </a:t>
            </a:r>
          </a:p>
          <a:p>
            <a:pPr algn="ctr"/>
            <a:r>
              <a:rPr lang="en-US" sz="4400" dirty="0"/>
              <a:t>identify crossover from electives that informs Scholarly Concentration curriculum </a:t>
            </a:r>
          </a:p>
        </p:txBody>
      </p:sp>
      <p:graphicFrame>
        <p:nvGraphicFramePr>
          <p:cNvPr id="24" name="Table 24">
            <a:extLst>
              <a:ext uri="{FF2B5EF4-FFF2-40B4-BE49-F238E27FC236}">
                <a16:creationId xmlns:a16="http://schemas.microsoft.com/office/drawing/2014/main" id="{A1A59707-836B-421D-A1EC-14AD61C6AE65}"/>
              </a:ext>
            </a:extLst>
          </p:cNvPr>
          <p:cNvGraphicFramePr>
            <a:graphicFrameLocks noGrp="1"/>
          </p:cNvGraphicFramePr>
          <p:nvPr>
            <p:extLst>
              <p:ext uri="{D42A27DB-BD31-4B8C-83A1-F6EECF244321}">
                <p14:modId xmlns:p14="http://schemas.microsoft.com/office/powerpoint/2010/main" val="175601395"/>
              </p:ext>
            </p:extLst>
          </p:nvPr>
        </p:nvGraphicFramePr>
        <p:xfrm>
          <a:off x="18628241" y="8671278"/>
          <a:ext cx="14390918" cy="5770041"/>
        </p:xfrm>
        <a:graphic>
          <a:graphicData uri="http://schemas.openxmlformats.org/drawingml/2006/table">
            <a:tbl>
              <a:tblPr firstRow="1">
                <a:tableStyleId>{F5AB1C69-6EDB-4FF4-983F-18BD219EF322}</a:tableStyleId>
              </a:tblPr>
              <a:tblGrid>
                <a:gridCol w="3008184">
                  <a:extLst>
                    <a:ext uri="{9D8B030D-6E8A-4147-A177-3AD203B41FA5}">
                      <a16:colId xmlns:a16="http://schemas.microsoft.com/office/drawing/2014/main" val="660043902"/>
                    </a:ext>
                  </a:extLst>
                </a:gridCol>
                <a:gridCol w="3008184">
                  <a:extLst>
                    <a:ext uri="{9D8B030D-6E8A-4147-A177-3AD203B41FA5}">
                      <a16:colId xmlns:a16="http://schemas.microsoft.com/office/drawing/2014/main" val="123908742"/>
                    </a:ext>
                  </a:extLst>
                </a:gridCol>
                <a:gridCol w="3008184">
                  <a:extLst>
                    <a:ext uri="{9D8B030D-6E8A-4147-A177-3AD203B41FA5}">
                      <a16:colId xmlns:a16="http://schemas.microsoft.com/office/drawing/2014/main" val="961744303"/>
                    </a:ext>
                  </a:extLst>
                </a:gridCol>
                <a:gridCol w="2683183">
                  <a:extLst>
                    <a:ext uri="{9D8B030D-6E8A-4147-A177-3AD203B41FA5}">
                      <a16:colId xmlns:a16="http://schemas.microsoft.com/office/drawing/2014/main" val="2042577075"/>
                    </a:ext>
                  </a:extLst>
                </a:gridCol>
                <a:gridCol w="2683183">
                  <a:extLst>
                    <a:ext uri="{9D8B030D-6E8A-4147-A177-3AD203B41FA5}">
                      <a16:colId xmlns:a16="http://schemas.microsoft.com/office/drawing/2014/main" val="180987321"/>
                    </a:ext>
                  </a:extLst>
                </a:gridCol>
              </a:tblGrid>
              <a:tr h="1270573">
                <a:tc>
                  <a:txBody>
                    <a:bodyPr/>
                    <a:lstStyle/>
                    <a:p>
                      <a:endParaRPr lang="en-US" sz="1600" dirty="0">
                        <a:latin typeface="+mn-lt"/>
                      </a:endParaRPr>
                    </a:p>
                  </a:txBody>
                  <a:tcPr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3600" b="0" dirty="0">
                          <a:solidFill>
                            <a:schemeClr val="tx1"/>
                          </a:solidFill>
                          <a:latin typeface="+mn-lt"/>
                        </a:rPr>
                        <a:t>Specific Content Area</a:t>
                      </a:r>
                    </a:p>
                  </a:txBody>
                  <a:tcPr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3600" b="0" dirty="0">
                          <a:solidFill>
                            <a:schemeClr val="tx1"/>
                          </a:solidFill>
                          <a:latin typeface="+mn-lt"/>
                        </a:rPr>
                        <a:t>A</a:t>
                      </a: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3600" b="0" dirty="0">
                          <a:solidFill>
                            <a:schemeClr val="tx1"/>
                          </a:solidFill>
                          <a:latin typeface="+mn-lt"/>
                        </a:rPr>
                        <a:t>B</a:t>
                      </a: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3600" b="0" dirty="0">
                          <a:solidFill>
                            <a:schemeClr val="tx1"/>
                          </a:solidFill>
                          <a:latin typeface="+mn-lt"/>
                        </a:rPr>
                        <a:t>C, etc</a:t>
                      </a: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068977722"/>
                  </a:ext>
                </a:extLst>
              </a:tr>
              <a:tr h="1194522">
                <a:tc>
                  <a:txBody>
                    <a:bodyPr/>
                    <a:lstStyle/>
                    <a:p>
                      <a:pPr algn="ctr"/>
                      <a:r>
                        <a:rPr lang="en-US" sz="3600" dirty="0">
                          <a:latin typeface="+mn-lt"/>
                        </a:rPr>
                        <a:t>Learning Objective</a:t>
                      </a:r>
                    </a:p>
                  </a:txBody>
                  <a:tcPr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3600" dirty="0">
                        <a:latin typeface="+mn-lt"/>
                      </a:endParaRPr>
                    </a:p>
                  </a:txBody>
                  <a:tcPr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sz="1600" dirty="0">
                        <a:latin typeface="+mn-lt"/>
                      </a:endParaRPr>
                    </a:p>
                  </a:txBody>
                  <a:tcPr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sz="1600" dirty="0">
                        <a:latin typeface="+mn-lt"/>
                      </a:endParaRPr>
                    </a:p>
                  </a:txBody>
                  <a:tcPr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sz="1600" dirty="0">
                        <a:latin typeface="+mn-lt"/>
                      </a:endParaRPr>
                    </a:p>
                  </a:txBody>
                  <a:tcPr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215437326"/>
                  </a:ext>
                </a:extLst>
              </a:tr>
              <a:tr h="1069907">
                <a:tc>
                  <a:txBody>
                    <a:bodyPr/>
                    <a:lstStyle/>
                    <a:p>
                      <a:pPr algn="ctr"/>
                      <a:r>
                        <a:rPr lang="en-US" sz="3600" dirty="0">
                          <a:solidFill>
                            <a:schemeClr val="tx1"/>
                          </a:solidFill>
                          <a:latin typeface="+mn-lt"/>
                        </a:rPr>
                        <a:t>1A</a:t>
                      </a: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dirty="0">
                        <a:latin typeface="+mn-lt"/>
                      </a:endParaRPr>
                    </a:p>
                  </a:txBody>
                  <a:tcPr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3600" dirty="0">
                          <a:latin typeface="+mn-lt"/>
                        </a:rPr>
                        <a:t>++</a:t>
                      </a: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800" dirty="0">
                          <a:latin typeface="+mn-lt"/>
                        </a:rPr>
                        <a:t>-</a:t>
                      </a: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600" dirty="0">
                          <a:latin typeface="+mn-lt"/>
                        </a:rPr>
                        <a:t>+</a:t>
                      </a: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03321631"/>
                  </a:ext>
                </a:extLst>
              </a:tr>
              <a:tr h="1069907">
                <a:tc>
                  <a:txBody>
                    <a:bodyPr/>
                    <a:lstStyle/>
                    <a:p>
                      <a:pPr algn="ctr"/>
                      <a:r>
                        <a:rPr lang="en-US" sz="3600" dirty="0">
                          <a:solidFill>
                            <a:schemeClr val="tx1"/>
                          </a:solidFill>
                          <a:latin typeface="+mn-lt"/>
                        </a:rPr>
                        <a:t>2A</a:t>
                      </a: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dirty="0">
                        <a:latin typeface="+mn-lt"/>
                      </a:endParaRPr>
                    </a:p>
                  </a:txBody>
                  <a:tcPr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5400" baseline="-25000" dirty="0">
                          <a:solidFill>
                            <a:schemeClr val="tx1"/>
                          </a:solidFill>
                          <a:latin typeface="+mn-lt"/>
                        </a:rPr>
                        <a:t>+</a:t>
                      </a:r>
                    </a:p>
                  </a:txBody>
                  <a:tcPr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600" dirty="0">
                          <a:latin typeface="+mn-lt"/>
                        </a:rPr>
                        <a:t>++</a:t>
                      </a: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600" dirty="0">
                          <a:latin typeface="+mn-lt"/>
                        </a:rPr>
                        <a:t>+</a:t>
                      </a: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20030422"/>
                  </a:ext>
                </a:extLst>
              </a:tr>
              <a:tr h="1069907">
                <a:tc>
                  <a:txBody>
                    <a:bodyPr/>
                    <a:lstStyle/>
                    <a:p>
                      <a:pPr algn="ctr"/>
                      <a:r>
                        <a:rPr lang="en-US" sz="3600" dirty="0">
                          <a:solidFill>
                            <a:schemeClr val="tx1"/>
                          </a:solidFill>
                          <a:latin typeface="+mn-lt"/>
                        </a:rPr>
                        <a:t>3A, etc</a:t>
                      </a: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dirty="0">
                        <a:latin typeface="+mn-lt"/>
                      </a:endParaRPr>
                    </a:p>
                  </a:txBody>
                  <a:tcPr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4800" dirty="0">
                          <a:latin typeface="+mn-lt"/>
                        </a:rPr>
                        <a:t>-</a:t>
                      </a: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600" dirty="0">
                          <a:latin typeface="+mn-lt"/>
                        </a:rPr>
                        <a:t>+</a:t>
                      </a: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600" dirty="0">
                          <a:latin typeface="+mn-lt"/>
                        </a:rPr>
                        <a:t>-</a:t>
                      </a: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78223456"/>
                  </a:ext>
                </a:extLst>
              </a:tr>
            </a:tbl>
          </a:graphicData>
        </a:graphic>
      </p:graphicFrame>
      <p:sp>
        <p:nvSpPr>
          <p:cNvPr id="9" name="TextBox 8">
            <a:extLst>
              <a:ext uri="{FF2B5EF4-FFF2-40B4-BE49-F238E27FC236}">
                <a16:creationId xmlns:a16="http://schemas.microsoft.com/office/drawing/2014/main" id="{B648CAAA-6B5D-42D9-BCD2-F043C892A1C5}"/>
              </a:ext>
            </a:extLst>
          </p:cNvPr>
          <p:cNvSpPr txBox="1"/>
          <p:nvPr/>
        </p:nvSpPr>
        <p:spPr>
          <a:xfrm>
            <a:off x="17252064" y="14856226"/>
            <a:ext cx="17813146" cy="2062103"/>
          </a:xfrm>
          <a:prstGeom prst="rect">
            <a:avLst/>
          </a:prstGeom>
          <a:noFill/>
        </p:spPr>
        <p:txBody>
          <a:bodyPr wrap="none" rtlCol="0">
            <a:spAutoFit/>
          </a:bodyPr>
          <a:lstStyle/>
          <a:p>
            <a:r>
              <a:rPr lang="en-US" sz="4000" dirty="0"/>
              <a:t>Key: + learning objective is linked with specific content area</a:t>
            </a:r>
          </a:p>
          <a:p>
            <a:r>
              <a:rPr lang="en-US" sz="4000" dirty="0"/>
              <a:t>      ++ learning objective is linked with intentional redundancy in specific content area</a:t>
            </a:r>
          </a:p>
          <a:p>
            <a:r>
              <a:rPr lang="en-US" sz="4800" dirty="0"/>
              <a:t>       - </a:t>
            </a:r>
            <a:r>
              <a:rPr lang="en-US" sz="4000" dirty="0"/>
              <a:t>learning objective is not connected with any required content </a:t>
            </a:r>
            <a:endParaRPr lang="en-US" sz="4800" dirty="0"/>
          </a:p>
        </p:txBody>
      </p:sp>
      <p:sp>
        <p:nvSpPr>
          <p:cNvPr id="13" name="Arrow: Right 12">
            <a:extLst>
              <a:ext uri="{FF2B5EF4-FFF2-40B4-BE49-F238E27FC236}">
                <a16:creationId xmlns:a16="http://schemas.microsoft.com/office/drawing/2014/main" id="{E8210AAD-7C98-4025-BA29-B2ED25F937CA}"/>
              </a:ext>
            </a:extLst>
          </p:cNvPr>
          <p:cNvSpPr/>
          <p:nvPr/>
        </p:nvSpPr>
        <p:spPr>
          <a:xfrm>
            <a:off x="28305388" y="20116800"/>
            <a:ext cx="1447447" cy="484632"/>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40D5A41-E407-4D57-B6EA-FD036EC5B1DE}"/>
              </a:ext>
            </a:extLst>
          </p:cNvPr>
          <p:cNvSpPr/>
          <p:nvPr/>
        </p:nvSpPr>
        <p:spPr>
          <a:xfrm>
            <a:off x="38786541" y="4352443"/>
            <a:ext cx="6080830" cy="1698172"/>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dirty="0">
                <a:solidFill>
                  <a:schemeClr val="tx1"/>
                </a:solidFill>
              </a:rPr>
              <a:t>Health Equity Scholarly Concentration</a:t>
            </a:r>
          </a:p>
        </p:txBody>
      </p:sp>
      <p:pic>
        <p:nvPicPr>
          <p:cNvPr id="1026" name="Picture 2" descr="Image result for on hold">
            <a:extLst>
              <a:ext uri="{FF2B5EF4-FFF2-40B4-BE49-F238E27FC236}">
                <a16:creationId xmlns:a16="http://schemas.microsoft.com/office/drawing/2014/main" id="{1C39E34B-BCFB-4097-BF5C-5B0808B0062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414283" y="3865352"/>
            <a:ext cx="2885631" cy="2885631"/>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8967A328-54FD-4CFB-BA89-F7BB2E872E56}"/>
              </a:ext>
            </a:extLst>
          </p:cNvPr>
          <p:cNvSpPr txBox="1"/>
          <p:nvPr/>
        </p:nvSpPr>
        <p:spPr>
          <a:xfrm flipH="1">
            <a:off x="38399045" y="8431450"/>
            <a:ext cx="7772399" cy="2800767"/>
          </a:xfrm>
          <a:prstGeom prst="rect">
            <a:avLst/>
          </a:prstGeom>
          <a:noFill/>
        </p:spPr>
        <p:txBody>
          <a:bodyPr wrap="square" rtlCol="0">
            <a:spAutoFit/>
          </a:bodyPr>
          <a:lstStyle/>
          <a:p>
            <a:pPr algn="ctr"/>
            <a:r>
              <a:rPr lang="en-US" sz="4400" b="1" dirty="0"/>
              <a:t>Health Equity Curricular Thread</a:t>
            </a:r>
            <a:endParaRPr lang="en-US" sz="4400" dirty="0"/>
          </a:p>
          <a:p>
            <a:pPr algn="ctr"/>
            <a:r>
              <a:rPr lang="en-US" sz="4400" dirty="0"/>
              <a:t>To be </a:t>
            </a:r>
            <a:r>
              <a:rPr lang="en-US" sz="4400" u="sng" dirty="0"/>
              <a:t>embedded across all four years </a:t>
            </a:r>
            <a:r>
              <a:rPr lang="en-US" sz="4400" dirty="0"/>
              <a:t>of the medical student curriculum</a:t>
            </a:r>
          </a:p>
        </p:txBody>
      </p:sp>
      <p:sp>
        <p:nvSpPr>
          <p:cNvPr id="36" name="TextBox 35">
            <a:extLst>
              <a:ext uri="{FF2B5EF4-FFF2-40B4-BE49-F238E27FC236}">
                <a16:creationId xmlns:a16="http://schemas.microsoft.com/office/drawing/2014/main" id="{85ADE090-BC77-4019-AC4D-5B2ED5214E6E}"/>
              </a:ext>
            </a:extLst>
          </p:cNvPr>
          <p:cNvSpPr txBox="1"/>
          <p:nvPr/>
        </p:nvSpPr>
        <p:spPr>
          <a:xfrm>
            <a:off x="37294457" y="12440180"/>
            <a:ext cx="12322766" cy="4832092"/>
          </a:xfrm>
          <a:prstGeom prst="rect">
            <a:avLst/>
          </a:prstGeom>
          <a:solidFill>
            <a:srgbClr val="F8DB5E"/>
          </a:solidFill>
          <a:ln>
            <a:solidFill>
              <a:schemeClr val="tx1"/>
            </a:solidFill>
          </a:ln>
        </p:spPr>
        <p:txBody>
          <a:bodyPr wrap="square" rtlCol="0">
            <a:spAutoFit/>
          </a:bodyPr>
          <a:lstStyle/>
          <a:p>
            <a:pPr algn="ctr"/>
            <a:r>
              <a:rPr lang="en-US" sz="4400" dirty="0"/>
              <a:t>Our work to develop the Scholarly Concentration </a:t>
            </a:r>
          </a:p>
          <a:p>
            <a:pPr algn="ctr"/>
            <a:r>
              <a:rPr lang="en-US" sz="4400" dirty="0"/>
              <a:t>promoted health equity as a prominent and crucial component of our medical student curriculum.</a:t>
            </a:r>
          </a:p>
          <a:p>
            <a:pPr algn="ctr"/>
            <a:endParaRPr lang="en-US" sz="4400" dirty="0"/>
          </a:p>
          <a:p>
            <a:pPr algn="ctr"/>
            <a:r>
              <a:rPr lang="en-US" sz="4400" dirty="0"/>
              <a:t>The curricular thread will be developed and </a:t>
            </a:r>
          </a:p>
          <a:p>
            <a:pPr algn="ctr"/>
            <a:r>
              <a:rPr lang="en-US" sz="4400" dirty="0"/>
              <a:t> evaluated by a Black faculty member with significant</a:t>
            </a:r>
          </a:p>
          <a:p>
            <a:pPr algn="ctr"/>
            <a:r>
              <a:rPr lang="en-US" sz="4400" dirty="0"/>
              <a:t>expertise in this content area.</a:t>
            </a:r>
          </a:p>
        </p:txBody>
      </p:sp>
      <p:pic>
        <p:nvPicPr>
          <p:cNvPr id="39" name="Picture 38" descr="A picture containing shape&#10;&#10;Description automatically generated">
            <a:extLst>
              <a:ext uri="{FF2B5EF4-FFF2-40B4-BE49-F238E27FC236}">
                <a16:creationId xmlns:a16="http://schemas.microsoft.com/office/drawing/2014/main" id="{FD58AF3F-07DC-436D-A7BC-917196CAEAC1}"/>
              </a:ext>
            </a:extLst>
          </p:cNvPr>
          <p:cNvPicPr>
            <a:picLocks noChangeAspect="1"/>
          </p:cNvPicPr>
          <p:nvPr/>
        </p:nvPicPr>
        <p:blipFill>
          <a:blip r:embed="rId12"/>
          <a:stretch>
            <a:fillRect/>
          </a:stretch>
        </p:blipFill>
        <p:spPr>
          <a:xfrm>
            <a:off x="46500840" y="8304549"/>
            <a:ext cx="2867971" cy="2635594"/>
          </a:xfrm>
          <a:prstGeom prst="rect">
            <a:avLst/>
          </a:prstGeom>
        </p:spPr>
      </p:pic>
      <p:sp>
        <p:nvSpPr>
          <p:cNvPr id="41" name="TextBox 40">
            <a:extLst>
              <a:ext uri="{FF2B5EF4-FFF2-40B4-BE49-F238E27FC236}">
                <a16:creationId xmlns:a16="http://schemas.microsoft.com/office/drawing/2014/main" id="{E592BFE0-7A18-4F85-9C35-40DFB577AD67}"/>
              </a:ext>
            </a:extLst>
          </p:cNvPr>
          <p:cNvSpPr txBox="1"/>
          <p:nvPr/>
        </p:nvSpPr>
        <p:spPr>
          <a:xfrm>
            <a:off x="35671007" y="597553"/>
            <a:ext cx="14721840" cy="27066240"/>
          </a:xfrm>
          <a:prstGeom prst="rect">
            <a:avLst/>
          </a:prstGeom>
          <a:noFill/>
          <a:ln w="12700">
            <a:solidFill>
              <a:schemeClr val="tx1"/>
            </a:solidFill>
          </a:ln>
        </p:spPr>
        <p:txBody>
          <a:bodyPr wrap="square" rtlCol="0">
            <a:spAutoFit/>
          </a:bodyPr>
          <a:lstStyle/>
          <a:p>
            <a:endParaRPr lang="en-US" dirty="0"/>
          </a:p>
        </p:txBody>
      </p:sp>
      <p:sp>
        <p:nvSpPr>
          <p:cNvPr id="8" name="TextBox 7">
            <a:extLst>
              <a:ext uri="{FF2B5EF4-FFF2-40B4-BE49-F238E27FC236}">
                <a16:creationId xmlns:a16="http://schemas.microsoft.com/office/drawing/2014/main" id="{9CFF3574-2B55-4638-824D-A7C32361AEA8}"/>
              </a:ext>
            </a:extLst>
          </p:cNvPr>
          <p:cNvSpPr txBox="1"/>
          <p:nvPr/>
        </p:nvSpPr>
        <p:spPr>
          <a:xfrm>
            <a:off x="18588844" y="27663793"/>
            <a:ext cx="14681952" cy="923330"/>
          </a:xfrm>
          <a:prstGeom prst="rect">
            <a:avLst/>
          </a:prstGeom>
          <a:noFill/>
          <a:ln>
            <a:solidFill>
              <a:schemeClr val="tx1"/>
            </a:solidFill>
          </a:ln>
        </p:spPr>
        <p:txBody>
          <a:bodyPr wrap="square" rtlCol="0">
            <a:spAutoFit/>
          </a:bodyPr>
          <a:lstStyle/>
          <a:p>
            <a:pPr algn="ctr"/>
            <a:r>
              <a:rPr lang="en-US" sz="5400" b="1" dirty="0"/>
              <a:t>NCEAS Annual Conference, February 22-24, 2021</a:t>
            </a:r>
          </a:p>
        </p:txBody>
      </p:sp>
      <p:pic>
        <p:nvPicPr>
          <p:cNvPr id="31" name="Audio 30">
            <a:hlinkClick r:id="" action="ppaction://media"/>
            <a:extLst>
              <a:ext uri="{FF2B5EF4-FFF2-40B4-BE49-F238E27FC236}">
                <a16:creationId xmlns:a16="http://schemas.microsoft.com/office/drawing/2014/main" id="{564500C9-5ED1-4DCD-8A4C-12C10FDF9856}"/>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0647600" y="28244800"/>
            <a:ext cx="406400" cy="406400"/>
          </a:xfrm>
          <a:prstGeom prst="rect">
            <a:avLst/>
          </a:prstGeom>
        </p:spPr>
      </p:pic>
    </p:spTree>
    <p:extLst>
      <p:ext uri="{BB962C8B-B14F-4D97-AF65-F5344CB8AC3E}">
        <p14:creationId xmlns:p14="http://schemas.microsoft.com/office/powerpoint/2010/main" val="3777860413"/>
      </p:ext>
    </p:extLst>
  </p:cSld>
  <p:clrMapOvr>
    <a:masterClrMapping/>
  </p:clrMapOvr>
  <mc:AlternateContent xmlns:mc="http://schemas.openxmlformats.org/markup-compatibility/2006" xmlns:p14="http://schemas.microsoft.com/office/powerpoint/2010/main">
    <mc:Choice Requires="p14">
      <p:transition spd="slow" p14:dur="2000" advTm="210499"/>
    </mc:Choice>
    <mc:Fallback xmlns="">
      <p:transition spd="slow" advTm="210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theme/theme1.xml><?xml version="1.0" encoding="utf-8"?>
<a:theme xmlns:a="http://schemas.openxmlformats.org/drawingml/2006/main" name="UK PPTs Gray Checkerboard">
  <a:themeElements>
    <a:clrScheme name="UK Primary Palette">
      <a:dk1>
        <a:sysClr val="windowText" lastClr="000000"/>
      </a:dk1>
      <a:lt1>
        <a:sysClr val="window" lastClr="FFFFFF"/>
      </a:lt1>
      <a:dk2>
        <a:srgbClr val="0C377B"/>
      </a:dk2>
      <a:lt2>
        <a:srgbClr val="EEECE1"/>
      </a:lt2>
      <a:accent1>
        <a:srgbClr val="007CB7"/>
      </a:accent1>
      <a:accent2>
        <a:srgbClr val="162355"/>
      </a:accent2>
      <a:accent3>
        <a:srgbClr val="B8BAB3"/>
      </a:accent3>
      <a:accent4>
        <a:srgbClr val="4A4D4D"/>
      </a:accent4>
      <a:accent5>
        <a:srgbClr val="007CB7"/>
      </a:accent5>
      <a:accent6>
        <a:srgbClr val="0C377B"/>
      </a:accent6>
      <a:hlink>
        <a:srgbClr val="0C377B"/>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UK PPT Gray Checkerboard Widescreen</Template>
  <TotalTime>1579</TotalTime>
  <Words>482</Words>
  <Application>Microsoft Office PowerPoint</Application>
  <PresentationFormat>Custom</PresentationFormat>
  <Paragraphs>81</Paragraphs>
  <Slides>1</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Avenir Next Regular</vt:lpstr>
      <vt:lpstr>Calibri</vt:lpstr>
      <vt:lpstr>Mercury Display</vt:lpstr>
      <vt:lpstr>Times New Roman</vt:lpstr>
      <vt:lpstr>UK PPTs Gray Checkerboard</vt:lpstr>
      <vt:lpstr> Pushing anti-racism to the front:   a curricular framework for medical students  Carol Hustedde, PhD, Claire Clark, PhD, Raven Piercy, PhD The University of Kentucky College of Medicine </vt:lpstr>
    </vt:vector>
  </TitlesOfParts>
  <Company>University of Kentucky Public Relations &amp; Marketing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dc:creator>
  <cp:lastModifiedBy>Clare Petrie</cp:lastModifiedBy>
  <cp:revision>82</cp:revision>
  <dcterms:created xsi:type="dcterms:W3CDTF">2021-02-15T18:24:04Z</dcterms:created>
  <dcterms:modified xsi:type="dcterms:W3CDTF">2021-02-22T02:02:44Z</dcterms:modified>
</cp:coreProperties>
</file>