
<file path=[Content_Types].xml><?xml version="1.0" encoding="utf-8"?>
<Types xmlns="http://schemas.openxmlformats.org/package/2006/content-types">
  <Default Extension="png" ContentType="image/png"/>
  <Default Extension="emf" ContentType="image/x-emf"/>
  <Default Extension="m4a" ContentType="audio/mp4"/>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8"/>
  </p:notesMasterIdLst>
  <p:sldIdLst>
    <p:sldId id="256" r:id="rId5"/>
    <p:sldId id="257" r:id="rId6"/>
    <p:sldId id="258" r:id="rId7"/>
  </p:sldIdLst>
  <p:sldSz cx="51206400" cy="36576000"/>
  <p:notesSz cx="10153650" cy="15640050"/>
  <p:defaultTextStyle>
    <a:defPPr>
      <a:defRPr lang="en-US"/>
    </a:defPPr>
    <a:lvl1pPr algn="l" defTabSz="2506663" rtl="0" fontAlgn="base">
      <a:spcBef>
        <a:spcPct val="0"/>
      </a:spcBef>
      <a:spcAft>
        <a:spcPct val="0"/>
      </a:spcAft>
      <a:defRPr sz="9900" kern="1200">
        <a:solidFill>
          <a:schemeClr val="tx1"/>
        </a:solidFill>
        <a:latin typeface="Arial" charset="0"/>
        <a:ea typeface="ＭＳ Ｐゴシック" charset="0"/>
        <a:cs typeface="+mn-cs"/>
      </a:defRPr>
    </a:lvl1pPr>
    <a:lvl2pPr marL="2506663" indent="-2049463" algn="l" defTabSz="2506663" rtl="0" fontAlgn="base">
      <a:spcBef>
        <a:spcPct val="0"/>
      </a:spcBef>
      <a:spcAft>
        <a:spcPct val="0"/>
      </a:spcAft>
      <a:defRPr sz="9900" kern="1200">
        <a:solidFill>
          <a:schemeClr val="tx1"/>
        </a:solidFill>
        <a:latin typeface="Arial" charset="0"/>
        <a:ea typeface="ＭＳ Ｐゴシック" charset="0"/>
        <a:cs typeface="+mn-cs"/>
      </a:defRPr>
    </a:lvl2pPr>
    <a:lvl3pPr marL="5014913" indent="-4100513" algn="l" defTabSz="2506663" rtl="0" fontAlgn="base">
      <a:spcBef>
        <a:spcPct val="0"/>
      </a:spcBef>
      <a:spcAft>
        <a:spcPct val="0"/>
      </a:spcAft>
      <a:defRPr sz="9900" kern="1200">
        <a:solidFill>
          <a:schemeClr val="tx1"/>
        </a:solidFill>
        <a:latin typeface="Arial" charset="0"/>
        <a:ea typeface="ＭＳ Ｐゴシック" charset="0"/>
        <a:cs typeface="+mn-cs"/>
      </a:defRPr>
    </a:lvl3pPr>
    <a:lvl4pPr marL="7523163" indent="-6151563" algn="l" defTabSz="2506663" rtl="0" fontAlgn="base">
      <a:spcBef>
        <a:spcPct val="0"/>
      </a:spcBef>
      <a:spcAft>
        <a:spcPct val="0"/>
      </a:spcAft>
      <a:defRPr sz="9900" kern="1200">
        <a:solidFill>
          <a:schemeClr val="tx1"/>
        </a:solidFill>
        <a:latin typeface="Arial" charset="0"/>
        <a:ea typeface="ＭＳ Ｐゴシック" charset="0"/>
        <a:cs typeface="+mn-cs"/>
      </a:defRPr>
    </a:lvl4pPr>
    <a:lvl5pPr marL="10031413" indent="-8202613" algn="l" defTabSz="2506663" rtl="0" fontAlgn="base">
      <a:spcBef>
        <a:spcPct val="0"/>
      </a:spcBef>
      <a:spcAft>
        <a:spcPct val="0"/>
      </a:spcAft>
      <a:defRPr sz="9900" kern="1200">
        <a:solidFill>
          <a:schemeClr val="tx1"/>
        </a:solidFill>
        <a:latin typeface="Arial" charset="0"/>
        <a:ea typeface="ＭＳ Ｐゴシック" charset="0"/>
        <a:cs typeface="+mn-cs"/>
      </a:defRPr>
    </a:lvl5pPr>
    <a:lvl6pPr marL="2286000" algn="l" defTabSz="457200" rtl="0" eaLnBrk="1" latinLnBrk="0" hangingPunct="1">
      <a:defRPr sz="9900" kern="1200">
        <a:solidFill>
          <a:schemeClr val="tx1"/>
        </a:solidFill>
        <a:latin typeface="Arial" charset="0"/>
        <a:ea typeface="ＭＳ Ｐゴシック" charset="0"/>
        <a:cs typeface="+mn-cs"/>
      </a:defRPr>
    </a:lvl6pPr>
    <a:lvl7pPr marL="2743200" algn="l" defTabSz="457200" rtl="0" eaLnBrk="1" latinLnBrk="0" hangingPunct="1">
      <a:defRPr sz="9900" kern="1200">
        <a:solidFill>
          <a:schemeClr val="tx1"/>
        </a:solidFill>
        <a:latin typeface="Arial" charset="0"/>
        <a:ea typeface="ＭＳ Ｐゴシック" charset="0"/>
        <a:cs typeface="+mn-cs"/>
      </a:defRPr>
    </a:lvl7pPr>
    <a:lvl8pPr marL="3200400" algn="l" defTabSz="457200" rtl="0" eaLnBrk="1" latinLnBrk="0" hangingPunct="1">
      <a:defRPr sz="9900" kern="1200">
        <a:solidFill>
          <a:schemeClr val="tx1"/>
        </a:solidFill>
        <a:latin typeface="Arial" charset="0"/>
        <a:ea typeface="ＭＳ Ｐゴシック" charset="0"/>
        <a:cs typeface="+mn-cs"/>
      </a:defRPr>
    </a:lvl8pPr>
    <a:lvl9pPr marL="3657600" algn="l" defTabSz="457200" rtl="0" eaLnBrk="1" latinLnBrk="0" hangingPunct="1">
      <a:defRPr sz="9900" kern="1200">
        <a:solidFill>
          <a:schemeClr val="tx1"/>
        </a:solidFill>
        <a:latin typeface="Arial" charset="0"/>
        <a:ea typeface="ＭＳ Ｐゴシック" charset="0"/>
        <a:cs typeface="+mn-cs"/>
      </a:defRPr>
    </a:lvl9pPr>
  </p:defaultTextStyle>
  <p:extLst>
    <p:ext uri="{EFAFB233-063F-42B5-8137-9DF3F51BA10A}">
      <p15:sldGuideLst xmlns:p15="http://schemas.microsoft.com/office/powerpoint/2012/main">
        <p15:guide id="1" orient="horz" pos="1626">
          <p15:clr>
            <a:srgbClr val="A4A3A4"/>
          </p15:clr>
        </p15:guide>
        <p15:guide id="2" pos="22654">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nenne Geske" initials="JG" lastIdx="5" clrIdx="0">
    <p:extLst>
      <p:ext uri="{19B8F6BF-5375-455C-9EA6-DF929625EA0E}">
        <p15:presenceInfo xmlns:p15="http://schemas.microsoft.com/office/powerpoint/2012/main" userId="Jenenne Gesk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D122A"/>
    <a:srgbClr val="656515"/>
    <a:srgbClr val="336600"/>
    <a:srgbClr val="A1B426"/>
    <a:srgbClr val="005E63"/>
    <a:srgbClr val="006585"/>
    <a:srgbClr val="1283A1"/>
    <a:srgbClr val="D6E5EA"/>
    <a:srgbClr val="D1D1D1"/>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 d="100"/>
          <a:sy n="13" d="100"/>
        </p:scale>
        <p:origin x="1362" y="102"/>
      </p:cViewPr>
      <p:guideLst>
        <p:guide orient="horz" pos="1626"/>
        <p:guide pos="2265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commentAuthors" Target="commentAuthors.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nnifer Liu" userId="ffa107a9e6614c56" providerId="LiveId" clId="{61FC38E1-D195-468C-8504-761FA407DADF}"/>
    <pc:docChg chg="modSld">
      <pc:chgData name="Jennifer Liu" userId="ffa107a9e6614c56" providerId="LiveId" clId="{61FC38E1-D195-468C-8504-761FA407DADF}" dt="2021-02-07T02:32:47.993" v="9" actId="20577"/>
      <pc:docMkLst>
        <pc:docMk/>
      </pc:docMkLst>
      <pc:sldChg chg="modSp mod">
        <pc:chgData name="Jennifer Liu" userId="ffa107a9e6614c56" providerId="LiveId" clId="{61FC38E1-D195-468C-8504-761FA407DADF}" dt="2021-02-07T02:32:47.993" v="9" actId="20577"/>
        <pc:sldMkLst>
          <pc:docMk/>
          <pc:sldMk cId="0" sldId="256"/>
        </pc:sldMkLst>
        <pc:spChg chg="mod">
          <ac:chgData name="Jennifer Liu" userId="ffa107a9e6614c56" providerId="LiveId" clId="{61FC38E1-D195-468C-8504-761FA407DADF}" dt="2021-02-07T02:32:47.993" v="9" actId="20577"/>
          <ac:spMkLst>
            <pc:docMk/>
            <pc:sldMk cId="0" sldId="256"/>
            <ac:spMk id="39" creationId="{ABB93B11-5FC9-4E0A-8DF1-784C9E9B572A}"/>
          </ac:spMkLst>
        </pc:spChg>
        <pc:spChg chg="mod">
          <ac:chgData name="Jennifer Liu" userId="ffa107a9e6614c56" providerId="LiveId" clId="{61FC38E1-D195-468C-8504-761FA407DADF}" dt="2021-02-03T16:08:20.195" v="7" actId="20577"/>
          <ac:spMkLst>
            <pc:docMk/>
            <pc:sldMk cId="0" sldId="256"/>
            <ac:spMk id="75" creationId="{00000000-0000-0000-0000-000000000000}"/>
          </ac:spMkLst>
        </pc:spChg>
        <pc:spChg chg="mod">
          <ac:chgData name="Jennifer Liu" userId="ffa107a9e6614c56" providerId="LiveId" clId="{61FC38E1-D195-468C-8504-761FA407DADF}" dt="2021-02-07T02:32:02.450" v="8" actId="20577"/>
          <ac:spMkLst>
            <pc:docMk/>
            <pc:sldMk cId="0" sldId="256"/>
            <ac:spMk id="78" creationId="{00000000-0000-0000-0000-000000000000}"/>
          </ac:spMkLst>
        </pc:spChg>
      </pc:sld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400550" cy="7842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751513" y="0"/>
            <a:ext cx="4400550" cy="784225"/>
          </a:xfrm>
          <a:prstGeom prst="rect">
            <a:avLst/>
          </a:prstGeom>
        </p:spPr>
        <p:txBody>
          <a:bodyPr vert="horz" lIns="91440" tIns="45720" rIns="91440" bIns="45720" rtlCol="0"/>
          <a:lstStyle>
            <a:lvl1pPr algn="r">
              <a:defRPr sz="1200"/>
            </a:lvl1pPr>
          </a:lstStyle>
          <a:p>
            <a:fld id="{5B9168E6-4DD9-4889-9852-CBB7BA675894}" type="datetimeFigureOut">
              <a:rPr lang="en-US" smtClean="0"/>
              <a:t>2/15/2021</a:t>
            </a:fld>
            <a:endParaRPr lang="en-US"/>
          </a:p>
        </p:txBody>
      </p:sp>
      <p:sp>
        <p:nvSpPr>
          <p:cNvPr id="4" name="Slide Image Placeholder 3"/>
          <p:cNvSpPr>
            <a:spLocks noGrp="1" noRot="1" noChangeAspect="1"/>
          </p:cNvSpPr>
          <p:nvPr>
            <p:ph type="sldImg" idx="2"/>
          </p:nvPr>
        </p:nvSpPr>
        <p:spPr>
          <a:xfrm>
            <a:off x="1381125" y="1955800"/>
            <a:ext cx="7391400" cy="527843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016000" y="7526338"/>
            <a:ext cx="8121650" cy="61595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14855825"/>
            <a:ext cx="4400550" cy="7842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751513" y="14855825"/>
            <a:ext cx="4400550" cy="784225"/>
          </a:xfrm>
          <a:prstGeom prst="rect">
            <a:avLst/>
          </a:prstGeom>
        </p:spPr>
        <p:txBody>
          <a:bodyPr vert="horz" lIns="91440" tIns="45720" rIns="91440" bIns="45720" rtlCol="0" anchor="b"/>
          <a:lstStyle>
            <a:lvl1pPr algn="r">
              <a:defRPr sz="1200"/>
            </a:lvl1pPr>
          </a:lstStyle>
          <a:p>
            <a:fld id="{294783B5-0443-4FEF-AADA-A8DE0D14E7B8}" type="slidenum">
              <a:rPr lang="en-US" smtClean="0"/>
              <a:t>‹#›</a:t>
            </a:fld>
            <a:endParaRPr lang="en-US"/>
          </a:p>
        </p:txBody>
      </p:sp>
    </p:spTree>
    <p:extLst>
      <p:ext uri="{BB962C8B-B14F-4D97-AF65-F5344CB8AC3E}">
        <p14:creationId xmlns:p14="http://schemas.microsoft.com/office/powerpoint/2010/main" val="28434271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94783B5-0443-4FEF-AADA-A8DE0D14E7B8}" type="slidenum">
              <a:rPr lang="en-US" smtClean="0"/>
              <a:t>1</a:t>
            </a:fld>
            <a:endParaRPr lang="en-US"/>
          </a:p>
        </p:txBody>
      </p:sp>
    </p:spTree>
    <p:extLst>
      <p:ext uri="{BB962C8B-B14F-4D97-AF65-F5344CB8AC3E}">
        <p14:creationId xmlns:p14="http://schemas.microsoft.com/office/powerpoint/2010/main" val="23366580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840480" y="11362270"/>
            <a:ext cx="43525440" cy="7840133"/>
          </a:xfrm>
        </p:spPr>
        <p:txBody>
          <a:bodyPr/>
          <a:lstStyle/>
          <a:p>
            <a:r>
              <a:rPr lang="en-US"/>
              <a:t>Click to edit Master title style</a:t>
            </a:r>
          </a:p>
        </p:txBody>
      </p:sp>
      <p:sp>
        <p:nvSpPr>
          <p:cNvPr id="3" name="Subtitle 2"/>
          <p:cNvSpPr>
            <a:spLocks noGrp="1"/>
          </p:cNvSpPr>
          <p:nvPr>
            <p:ph type="subTitle" idx="1"/>
          </p:nvPr>
        </p:nvSpPr>
        <p:spPr>
          <a:xfrm>
            <a:off x="7680960" y="20726400"/>
            <a:ext cx="35844480" cy="9347200"/>
          </a:xfrm>
        </p:spPr>
        <p:txBody>
          <a:bodyPr/>
          <a:lstStyle>
            <a:lvl1pPr marL="0" indent="0" algn="ctr">
              <a:buNone/>
              <a:defRPr>
                <a:solidFill>
                  <a:schemeClr val="tx1">
                    <a:tint val="75000"/>
                  </a:schemeClr>
                </a:solidFill>
              </a:defRPr>
            </a:lvl1pPr>
            <a:lvl2pPr marL="2508062" indent="0" algn="ctr">
              <a:buNone/>
              <a:defRPr>
                <a:solidFill>
                  <a:schemeClr val="tx1">
                    <a:tint val="75000"/>
                  </a:schemeClr>
                </a:solidFill>
              </a:defRPr>
            </a:lvl2pPr>
            <a:lvl3pPr marL="5016124" indent="0" algn="ctr">
              <a:buNone/>
              <a:defRPr>
                <a:solidFill>
                  <a:schemeClr val="tx1">
                    <a:tint val="75000"/>
                  </a:schemeClr>
                </a:solidFill>
              </a:defRPr>
            </a:lvl3pPr>
            <a:lvl4pPr marL="7524186" indent="0" algn="ctr">
              <a:buNone/>
              <a:defRPr>
                <a:solidFill>
                  <a:schemeClr val="tx1">
                    <a:tint val="75000"/>
                  </a:schemeClr>
                </a:solidFill>
              </a:defRPr>
            </a:lvl4pPr>
            <a:lvl5pPr marL="10032248" indent="0" algn="ctr">
              <a:buNone/>
              <a:defRPr>
                <a:solidFill>
                  <a:schemeClr val="tx1">
                    <a:tint val="75000"/>
                  </a:schemeClr>
                </a:solidFill>
              </a:defRPr>
            </a:lvl5pPr>
            <a:lvl6pPr marL="12540310" indent="0" algn="ctr">
              <a:buNone/>
              <a:defRPr>
                <a:solidFill>
                  <a:schemeClr val="tx1">
                    <a:tint val="75000"/>
                  </a:schemeClr>
                </a:solidFill>
              </a:defRPr>
            </a:lvl6pPr>
            <a:lvl7pPr marL="15048372" indent="0" algn="ctr">
              <a:buNone/>
              <a:defRPr>
                <a:solidFill>
                  <a:schemeClr val="tx1">
                    <a:tint val="75000"/>
                  </a:schemeClr>
                </a:solidFill>
              </a:defRPr>
            </a:lvl7pPr>
            <a:lvl8pPr marL="17556434" indent="0" algn="ctr">
              <a:buNone/>
              <a:defRPr>
                <a:solidFill>
                  <a:schemeClr val="tx1">
                    <a:tint val="75000"/>
                  </a:schemeClr>
                </a:solidFill>
              </a:defRPr>
            </a:lvl8pPr>
            <a:lvl9pPr marL="20064496"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fld id="{540E8E23-49DC-5F42-B163-1762382F3795}" type="datetimeFigureOut">
              <a:rPr lang="en-US"/>
              <a:pPr/>
              <a:t>2/15/2021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510D796F-9530-F54B-93DB-E18D7194D792}" type="slidenum">
              <a:rPr lang="en-US"/>
              <a:pPr/>
              <a:t>‹#›</a:t>
            </a:fld>
            <a:endParaRPr lang="en-US"/>
          </a:p>
        </p:txBody>
      </p:sp>
    </p:spTree>
    <p:extLst>
      <p:ext uri="{BB962C8B-B14F-4D97-AF65-F5344CB8AC3E}">
        <p14:creationId xmlns:p14="http://schemas.microsoft.com/office/powerpoint/2010/main" val="29605919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EAB78747-A26F-F24A-9823-F58453CBD1F9}" type="datetimeFigureOut">
              <a:rPr lang="en-US"/>
              <a:pPr/>
              <a:t>2/15/2021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47996E5C-6C26-9F48-A212-60575B539CB6}" type="slidenum">
              <a:rPr lang="en-US"/>
              <a:pPr/>
              <a:t>‹#›</a:t>
            </a:fld>
            <a:endParaRPr lang="en-US"/>
          </a:p>
        </p:txBody>
      </p:sp>
    </p:spTree>
    <p:extLst>
      <p:ext uri="{BB962C8B-B14F-4D97-AF65-F5344CB8AC3E}">
        <p14:creationId xmlns:p14="http://schemas.microsoft.com/office/powerpoint/2010/main" val="25602947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07901540" y="7814739"/>
            <a:ext cx="64514733" cy="16643773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4339576" y="7814739"/>
            <a:ext cx="192708527" cy="1664377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20309F64-78B6-2A43-8B26-6095FA228938}" type="datetimeFigureOut">
              <a:rPr lang="en-US"/>
              <a:pPr/>
              <a:t>2/15/2021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5B527761-9988-7244-8575-C8FAB29DD961}" type="slidenum">
              <a:rPr lang="en-US"/>
              <a:pPr/>
              <a:t>‹#›</a:t>
            </a:fld>
            <a:endParaRPr lang="en-US"/>
          </a:p>
        </p:txBody>
      </p:sp>
    </p:spTree>
    <p:extLst>
      <p:ext uri="{BB962C8B-B14F-4D97-AF65-F5344CB8AC3E}">
        <p14:creationId xmlns:p14="http://schemas.microsoft.com/office/powerpoint/2010/main" val="22478170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727C8ED6-0787-D24C-BE2D-5FB9F9012590}" type="datetimeFigureOut">
              <a:rPr lang="en-US"/>
              <a:pPr/>
              <a:t>2/15/2021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6F63185E-D3E0-A54B-B8F8-700FE25761B3}" type="slidenum">
              <a:rPr lang="en-US"/>
              <a:pPr/>
              <a:t>‹#›</a:t>
            </a:fld>
            <a:endParaRPr lang="en-US"/>
          </a:p>
        </p:txBody>
      </p:sp>
    </p:spTree>
    <p:extLst>
      <p:ext uri="{BB962C8B-B14F-4D97-AF65-F5344CB8AC3E}">
        <p14:creationId xmlns:p14="http://schemas.microsoft.com/office/powerpoint/2010/main" val="20653252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044953" y="23503469"/>
            <a:ext cx="43525440" cy="7264400"/>
          </a:xfrm>
        </p:spPr>
        <p:txBody>
          <a:bodyPr anchor="t"/>
          <a:lstStyle>
            <a:lvl1pPr algn="l">
              <a:defRPr sz="21900" b="1" cap="all"/>
            </a:lvl1pPr>
          </a:lstStyle>
          <a:p>
            <a:r>
              <a:rPr lang="en-US"/>
              <a:t>Click to edit Master title style</a:t>
            </a:r>
          </a:p>
        </p:txBody>
      </p:sp>
      <p:sp>
        <p:nvSpPr>
          <p:cNvPr id="3" name="Text Placeholder 2"/>
          <p:cNvSpPr>
            <a:spLocks noGrp="1"/>
          </p:cNvSpPr>
          <p:nvPr>
            <p:ph type="body" idx="1"/>
          </p:nvPr>
        </p:nvSpPr>
        <p:spPr>
          <a:xfrm>
            <a:off x="4044953" y="15502472"/>
            <a:ext cx="43525440" cy="8000997"/>
          </a:xfrm>
        </p:spPr>
        <p:txBody>
          <a:bodyPr anchor="b"/>
          <a:lstStyle>
            <a:lvl1pPr marL="0" indent="0">
              <a:buNone/>
              <a:defRPr sz="11000">
                <a:solidFill>
                  <a:schemeClr val="tx1">
                    <a:tint val="75000"/>
                  </a:schemeClr>
                </a:solidFill>
              </a:defRPr>
            </a:lvl1pPr>
            <a:lvl2pPr marL="2508062" indent="0">
              <a:buNone/>
              <a:defRPr sz="9900">
                <a:solidFill>
                  <a:schemeClr val="tx1">
                    <a:tint val="75000"/>
                  </a:schemeClr>
                </a:solidFill>
              </a:defRPr>
            </a:lvl2pPr>
            <a:lvl3pPr marL="5016124" indent="0">
              <a:buNone/>
              <a:defRPr sz="8800">
                <a:solidFill>
                  <a:schemeClr val="tx1">
                    <a:tint val="75000"/>
                  </a:schemeClr>
                </a:solidFill>
              </a:defRPr>
            </a:lvl3pPr>
            <a:lvl4pPr marL="7524186" indent="0">
              <a:buNone/>
              <a:defRPr sz="7700">
                <a:solidFill>
                  <a:schemeClr val="tx1">
                    <a:tint val="75000"/>
                  </a:schemeClr>
                </a:solidFill>
              </a:defRPr>
            </a:lvl4pPr>
            <a:lvl5pPr marL="10032248" indent="0">
              <a:buNone/>
              <a:defRPr sz="7700">
                <a:solidFill>
                  <a:schemeClr val="tx1">
                    <a:tint val="75000"/>
                  </a:schemeClr>
                </a:solidFill>
              </a:defRPr>
            </a:lvl5pPr>
            <a:lvl6pPr marL="12540310" indent="0">
              <a:buNone/>
              <a:defRPr sz="7700">
                <a:solidFill>
                  <a:schemeClr val="tx1">
                    <a:tint val="75000"/>
                  </a:schemeClr>
                </a:solidFill>
              </a:defRPr>
            </a:lvl6pPr>
            <a:lvl7pPr marL="15048372" indent="0">
              <a:buNone/>
              <a:defRPr sz="7700">
                <a:solidFill>
                  <a:schemeClr val="tx1">
                    <a:tint val="75000"/>
                  </a:schemeClr>
                </a:solidFill>
              </a:defRPr>
            </a:lvl7pPr>
            <a:lvl8pPr marL="17556434" indent="0">
              <a:buNone/>
              <a:defRPr sz="7700">
                <a:solidFill>
                  <a:schemeClr val="tx1">
                    <a:tint val="75000"/>
                  </a:schemeClr>
                </a:solidFill>
              </a:defRPr>
            </a:lvl8pPr>
            <a:lvl9pPr marL="20064496" indent="0">
              <a:buNone/>
              <a:defRPr sz="77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7A04710A-7873-AD4E-AA4D-560DCFB8E641}" type="datetimeFigureOut">
              <a:rPr lang="en-US"/>
              <a:pPr/>
              <a:t>2/15/2021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1A52EA64-BEA0-2245-A0D1-42AA8E6693B5}" type="slidenum">
              <a:rPr lang="en-US"/>
              <a:pPr/>
              <a:t>‹#›</a:t>
            </a:fld>
            <a:endParaRPr lang="en-US"/>
          </a:p>
        </p:txBody>
      </p:sp>
    </p:spTree>
    <p:extLst>
      <p:ext uri="{BB962C8B-B14F-4D97-AF65-F5344CB8AC3E}">
        <p14:creationId xmlns:p14="http://schemas.microsoft.com/office/powerpoint/2010/main" val="17535371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4339573" y="45516800"/>
            <a:ext cx="128611627" cy="128735669"/>
          </a:xfrm>
        </p:spPr>
        <p:txBody>
          <a:bodyPr/>
          <a:lstStyle>
            <a:lvl1pPr>
              <a:defRPr sz="15400"/>
            </a:lvl1pPr>
            <a:lvl2pPr>
              <a:defRPr sz="13200"/>
            </a:lvl2pPr>
            <a:lvl3pPr>
              <a:defRPr sz="11000"/>
            </a:lvl3pPr>
            <a:lvl4pPr>
              <a:defRPr sz="9900"/>
            </a:lvl4pPr>
            <a:lvl5pPr>
              <a:defRPr sz="9900"/>
            </a:lvl5pPr>
            <a:lvl6pPr>
              <a:defRPr sz="9900"/>
            </a:lvl6pPr>
            <a:lvl7pPr>
              <a:defRPr sz="9900"/>
            </a:lvl7pPr>
            <a:lvl8pPr>
              <a:defRPr sz="9900"/>
            </a:lvl8pPr>
            <a:lvl9pPr>
              <a:defRPr sz="9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43804643" y="45516800"/>
            <a:ext cx="128611633" cy="128735669"/>
          </a:xfrm>
        </p:spPr>
        <p:txBody>
          <a:bodyPr/>
          <a:lstStyle>
            <a:lvl1pPr>
              <a:defRPr sz="15400"/>
            </a:lvl1pPr>
            <a:lvl2pPr>
              <a:defRPr sz="13200"/>
            </a:lvl2pPr>
            <a:lvl3pPr>
              <a:defRPr sz="11000"/>
            </a:lvl3pPr>
            <a:lvl4pPr>
              <a:defRPr sz="9900"/>
            </a:lvl4pPr>
            <a:lvl5pPr>
              <a:defRPr sz="9900"/>
            </a:lvl5pPr>
            <a:lvl6pPr>
              <a:defRPr sz="9900"/>
            </a:lvl6pPr>
            <a:lvl7pPr>
              <a:defRPr sz="9900"/>
            </a:lvl7pPr>
            <a:lvl8pPr>
              <a:defRPr sz="9900"/>
            </a:lvl8pPr>
            <a:lvl9pPr>
              <a:defRPr sz="9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fld id="{2C02082D-560C-F04B-A530-B3A8D5CDBCB2}" type="datetimeFigureOut">
              <a:rPr lang="en-US"/>
              <a:pPr/>
              <a:t>2/15/2021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FB44FF0A-A9AB-994A-903C-49871D902E74}" type="slidenum">
              <a:rPr lang="en-US"/>
              <a:pPr/>
              <a:t>‹#›</a:t>
            </a:fld>
            <a:endParaRPr lang="en-US"/>
          </a:p>
        </p:txBody>
      </p:sp>
    </p:spTree>
    <p:extLst>
      <p:ext uri="{BB962C8B-B14F-4D97-AF65-F5344CB8AC3E}">
        <p14:creationId xmlns:p14="http://schemas.microsoft.com/office/powerpoint/2010/main" val="37316408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560320" y="1464736"/>
            <a:ext cx="46085760" cy="6096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560320" y="8187269"/>
            <a:ext cx="22625053" cy="3412064"/>
          </a:xfrm>
        </p:spPr>
        <p:txBody>
          <a:bodyPr anchor="b"/>
          <a:lstStyle>
            <a:lvl1pPr marL="0" indent="0">
              <a:buNone/>
              <a:defRPr sz="13200" b="1"/>
            </a:lvl1pPr>
            <a:lvl2pPr marL="2508062" indent="0">
              <a:buNone/>
              <a:defRPr sz="11000" b="1"/>
            </a:lvl2pPr>
            <a:lvl3pPr marL="5016124" indent="0">
              <a:buNone/>
              <a:defRPr sz="9900" b="1"/>
            </a:lvl3pPr>
            <a:lvl4pPr marL="7524186" indent="0">
              <a:buNone/>
              <a:defRPr sz="8800" b="1"/>
            </a:lvl4pPr>
            <a:lvl5pPr marL="10032248" indent="0">
              <a:buNone/>
              <a:defRPr sz="8800" b="1"/>
            </a:lvl5pPr>
            <a:lvl6pPr marL="12540310" indent="0">
              <a:buNone/>
              <a:defRPr sz="8800" b="1"/>
            </a:lvl6pPr>
            <a:lvl7pPr marL="15048372" indent="0">
              <a:buNone/>
              <a:defRPr sz="8800" b="1"/>
            </a:lvl7pPr>
            <a:lvl8pPr marL="17556434" indent="0">
              <a:buNone/>
              <a:defRPr sz="8800" b="1"/>
            </a:lvl8pPr>
            <a:lvl9pPr marL="20064496" indent="0">
              <a:buNone/>
              <a:defRPr sz="8800" b="1"/>
            </a:lvl9pPr>
          </a:lstStyle>
          <a:p>
            <a:pPr lvl="0"/>
            <a:r>
              <a:rPr lang="en-US"/>
              <a:t>Click to edit Master text styles</a:t>
            </a:r>
          </a:p>
        </p:txBody>
      </p:sp>
      <p:sp>
        <p:nvSpPr>
          <p:cNvPr id="4" name="Content Placeholder 3"/>
          <p:cNvSpPr>
            <a:spLocks noGrp="1"/>
          </p:cNvSpPr>
          <p:nvPr>
            <p:ph sz="half" idx="2"/>
          </p:nvPr>
        </p:nvSpPr>
        <p:spPr>
          <a:xfrm>
            <a:off x="2560320" y="11599333"/>
            <a:ext cx="22625053" cy="21073536"/>
          </a:xfrm>
        </p:spPr>
        <p:txBody>
          <a:bodyPr/>
          <a:lstStyle>
            <a:lvl1pPr>
              <a:defRPr sz="13200"/>
            </a:lvl1pPr>
            <a:lvl2pPr>
              <a:defRPr sz="11000"/>
            </a:lvl2pPr>
            <a:lvl3pPr>
              <a:defRPr sz="9900"/>
            </a:lvl3pPr>
            <a:lvl4pPr>
              <a:defRPr sz="8800"/>
            </a:lvl4pPr>
            <a:lvl5pPr>
              <a:defRPr sz="8800"/>
            </a:lvl5pPr>
            <a:lvl6pPr>
              <a:defRPr sz="8800"/>
            </a:lvl6pPr>
            <a:lvl7pPr>
              <a:defRPr sz="8800"/>
            </a:lvl7pPr>
            <a:lvl8pPr>
              <a:defRPr sz="8800"/>
            </a:lvl8pPr>
            <a:lvl9pPr>
              <a:defRPr sz="8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6012143" y="8187269"/>
            <a:ext cx="22633940" cy="3412064"/>
          </a:xfrm>
        </p:spPr>
        <p:txBody>
          <a:bodyPr anchor="b"/>
          <a:lstStyle>
            <a:lvl1pPr marL="0" indent="0">
              <a:buNone/>
              <a:defRPr sz="13200" b="1"/>
            </a:lvl1pPr>
            <a:lvl2pPr marL="2508062" indent="0">
              <a:buNone/>
              <a:defRPr sz="11000" b="1"/>
            </a:lvl2pPr>
            <a:lvl3pPr marL="5016124" indent="0">
              <a:buNone/>
              <a:defRPr sz="9900" b="1"/>
            </a:lvl3pPr>
            <a:lvl4pPr marL="7524186" indent="0">
              <a:buNone/>
              <a:defRPr sz="8800" b="1"/>
            </a:lvl4pPr>
            <a:lvl5pPr marL="10032248" indent="0">
              <a:buNone/>
              <a:defRPr sz="8800" b="1"/>
            </a:lvl5pPr>
            <a:lvl6pPr marL="12540310" indent="0">
              <a:buNone/>
              <a:defRPr sz="8800" b="1"/>
            </a:lvl6pPr>
            <a:lvl7pPr marL="15048372" indent="0">
              <a:buNone/>
              <a:defRPr sz="8800" b="1"/>
            </a:lvl7pPr>
            <a:lvl8pPr marL="17556434" indent="0">
              <a:buNone/>
              <a:defRPr sz="8800" b="1"/>
            </a:lvl8pPr>
            <a:lvl9pPr marL="20064496" indent="0">
              <a:buNone/>
              <a:defRPr sz="8800" b="1"/>
            </a:lvl9pPr>
          </a:lstStyle>
          <a:p>
            <a:pPr lvl="0"/>
            <a:r>
              <a:rPr lang="en-US"/>
              <a:t>Click to edit Master text styles</a:t>
            </a:r>
          </a:p>
        </p:txBody>
      </p:sp>
      <p:sp>
        <p:nvSpPr>
          <p:cNvPr id="6" name="Content Placeholder 5"/>
          <p:cNvSpPr>
            <a:spLocks noGrp="1"/>
          </p:cNvSpPr>
          <p:nvPr>
            <p:ph sz="quarter" idx="4"/>
          </p:nvPr>
        </p:nvSpPr>
        <p:spPr>
          <a:xfrm>
            <a:off x="26012143" y="11599333"/>
            <a:ext cx="22633940" cy="21073536"/>
          </a:xfrm>
        </p:spPr>
        <p:txBody>
          <a:bodyPr/>
          <a:lstStyle>
            <a:lvl1pPr>
              <a:defRPr sz="13200"/>
            </a:lvl1pPr>
            <a:lvl2pPr>
              <a:defRPr sz="11000"/>
            </a:lvl2pPr>
            <a:lvl3pPr>
              <a:defRPr sz="9900"/>
            </a:lvl3pPr>
            <a:lvl4pPr>
              <a:defRPr sz="8800"/>
            </a:lvl4pPr>
            <a:lvl5pPr>
              <a:defRPr sz="8800"/>
            </a:lvl5pPr>
            <a:lvl6pPr>
              <a:defRPr sz="8800"/>
            </a:lvl6pPr>
            <a:lvl7pPr>
              <a:defRPr sz="8800"/>
            </a:lvl7pPr>
            <a:lvl8pPr>
              <a:defRPr sz="8800"/>
            </a:lvl8pPr>
            <a:lvl9pPr>
              <a:defRPr sz="8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fld id="{5FB82EC7-E33C-114F-A28D-D59DB70E0BF0}" type="datetimeFigureOut">
              <a:rPr lang="en-US"/>
              <a:pPr/>
              <a:t>2/15/2021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E645C317-332D-B14C-A796-1957F24DDADF}" type="slidenum">
              <a:rPr lang="en-US"/>
              <a:pPr/>
              <a:t>‹#›</a:t>
            </a:fld>
            <a:endParaRPr lang="en-US"/>
          </a:p>
        </p:txBody>
      </p:sp>
    </p:spTree>
    <p:extLst>
      <p:ext uri="{BB962C8B-B14F-4D97-AF65-F5344CB8AC3E}">
        <p14:creationId xmlns:p14="http://schemas.microsoft.com/office/powerpoint/2010/main" val="15070226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fld id="{CF3AFD46-12CA-6641-A737-2F9E18D85CE0}" type="datetimeFigureOut">
              <a:rPr lang="en-US"/>
              <a:pPr/>
              <a:t>2/15/2021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8E82338B-FB2A-E849-A99A-13DA8763D0FB}" type="slidenum">
              <a:rPr lang="en-US"/>
              <a:pPr/>
              <a:t>‹#›</a:t>
            </a:fld>
            <a:endParaRPr lang="en-US"/>
          </a:p>
        </p:txBody>
      </p:sp>
    </p:spTree>
    <p:extLst>
      <p:ext uri="{BB962C8B-B14F-4D97-AF65-F5344CB8AC3E}">
        <p14:creationId xmlns:p14="http://schemas.microsoft.com/office/powerpoint/2010/main" val="41228705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EF0375A9-823C-E443-A640-F5E9768573EE}" type="datetimeFigureOut">
              <a:rPr lang="en-US"/>
              <a:pPr/>
              <a:t>2/15/2021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8B77C19C-F42E-BC4C-9C99-DC578C4ED10D}" type="slidenum">
              <a:rPr lang="en-US"/>
              <a:pPr/>
              <a:t>‹#›</a:t>
            </a:fld>
            <a:endParaRPr lang="en-US"/>
          </a:p>
        </p:txBody>
      </p:sp>
    </p:spTree>
    <p:extLst>
      <p:ext uri="{BB962C8B-B14F-4D97-AF65-F5344CB8AC3E}">
        <p14:creationId xmlns:p14="http://schemas.microsoft.com/office/powerpoint/2010/main" val="5694946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3" y="1456267"/>
            <a:ext cx="16846553" cy="6197600"/>
          </a:xfrm>
        </p:spPr>
        <p:txBody>
          <a:bodyPr anchor="b"/>
          <a:lstStyle>
            <a:lvl1pPr algn="l">
              <a:defRPr sz="11000" b="1"/>
            </a:lvl1pPr>
          </a:lstStyle>
          <a:p>
            <a:r>
              <a:rPr lang="en-US"/>
              <a:t>Click to edit Master title style</a:t>
            </a:r>
          </a:p>
        </p:txBody>
      </p:sp>
      <p:sp>
        <p:nvSpPr>
          <p:cNvPr id="3" name="Content Placeholder 2"/>
          <p:cNvSpPr>
            <a:spLocks noGrp="1"/>
          </p:cNvSpPr>
          <p:nvPr>
            <p:ph idx="1"/>
          </p:nvPr>
        </p:nvSpPr>
        <p:spPr>
          <a:xfrm>
            <a:off x="20020280" y="1456269"/>
            <a:ext cx="28625800" cy="31216603"/>
          </a:xfrm>
        </p:spPr>
        <p:txBody>
          <a:bodyPr/>
          <a:lstStyle>
            <a:lvl1pPr>
              <a:defRPr sz="17600"/>
            </a:lvl1pPr>
            <a:lvl2pPr>
              <a:defRPr sz="15400"/>
            </a:lvl2pPr>
            <a:lvl3pPr>
              <a:defRPr sz="13200"/>
            </a:lvl3pPr>
            <a:lvl4pPr>
              <a:defRPr sz="11000"/>
            </a:lvl4pPr>
            <a:lvl5pPr>
              <a:defRPr sz="11000"/>
            </a:lvl5pPr>
            <a:lvl6pPr>
              <a:defRPr sz="11000"/>
            </a:lvl6pPr>
            <a:lvl7pPr>
              <a:defRPr sz="11000"/>
            </a:lvl7pPr>
            <a:lvl8pPr>
              <a:defRPr sz="11000"/>
            </a:lvl8pPr>
            <a:lvl9pPr>
              <a:defRPr sz="1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560323" y="7653869"/>
            <a:ext cx="16846553" cy="25019003"/>
          </a:xfrm>
        </p:spPr>
        <p:txBody>
          <a:bodyPr/>
          <a:lstStyle>
            <a:lvl1pPr marL="0" indent="0">
              <a:buNone/>
              <a:defRPr sz="7700"/>
            </a:lvl1pPr>
            <a:lvl2pPr marL="2508062" indent="0">
              <a:buNone/>
              <a:defRPr sz="6600"/>
            </a:lvl2pPr>
            <a:lvl3pPr marL="5016124" indent="0">
              <a:buNone/>
              <a:defRPr sz="5500"/>
            </a:lvl3pPr>
            <a:lvl4pPr marL="7524186" indent="0">
              <a:buNone/>
              <a:defRPr sz="4900"/>
            </a:lvl4pPr>
            <a:lvl5pPr marL="10032248" indent="0">
              <a:buNone/>
              <a:defRPr sz="4900"/>
            </a:lvl5pPr>
            <a:lvl6pPr marL="12540310" indent="0">
              <a:buNone/>
              <a:defRPr sz="4900"/>
            </a:lvl6pPr>
            <a:lvl7pPr marL="15048372" indent="0">
              <a:buNone/>
              <a:defRPr sz="4900"/>
            </a:lvl7pPr>
            <a:lvl8pPr marL="17556434" indent="0">
              <a:buNone/>
              <a:defRPr sz="4900"/>
            </a:lvl8pPr>
            <a:lvl9pPr marL="20064496" indent="0">
              <a:buNone/>
              <a:defRPr sz="4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fld id="{6DB543DF-A76B-454E-B036-189D8A3344A1}" type="datetimeFigureOut">
              <a:rPr lang="en-US"/>
              <a:pPr/>
              <a:t>2/15/2021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0E6D5C01-4737-3048-BA3C-1E5994D3810F}" type="slidenum">
              <a:rPr lang="en-US"/>
              <a:pPr/>
              <a:t>‹#›</a:t>
            </a:fld>
            <a:endParaRPr lang="en-US"/>
          </a:p>
        </p:txBody>
      </p:sp>
    </p:spTree>
    <p:extLst>
      <p:ext uri="{BB962C8B-B14F-4D97-AF65-F5344CB8AC3E}">
        <p14:creationId xmlns:p14="http://schemas.microsoft.com/office/powerpoint/2010/main" val="15200277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36813" y="25603200"/>
            <a:ext cx="30723840" cy="3022603"/>
          </a:xfrm>
        </p:spPr>
        <p:txBody>
          <a:bodyPr anchor="b"/>
          <a:lstStyle>
            <a:lvl1pPr algn="l">
              <a:defRPr sz="11000" b="1"/>
            </a:lvl1pPr>
          </a:lstStyle>
          <a:p>
            <a:r>
              <a:rPr lang="en-US"/>
              <a:t>Click to edit Master title style</a:t>
            </a:r>
          </a:p>
        </p:txBody>
      </p:sp>
      <p:sp>
        <p:nvSpPr>
          <p:cNvPr id="3" name="Picture Placeholder 2"/>
          <p:cNvSpPr>
            <a:spLocks noGrp="1"/>
          </p:cNvSpPr>
          <p:nvPr>
            <p:ph type="pic" idx="1"/>
          </p:nvPr>
        </p:nvSpPr>
        <p:spPr>
          <a:xfrm>
            <a:off x="10036813" y="3268133"/>
            <a:ext cx="30723840" cy="21945600"/>
          </a:xfrm>
        </p:spPr>
        <p:txBody>
          <a:bodyPr rtlCol="0">
            <a:normAutofit/>
          </a:bodyPr>
          <a:lstStyle>
            <a:lvl1pPr marL="0" indent="0">
              <a:buNone/>
              <a:defRPr sz="17600"/>
            </a:lvl1pPr>
            <a:lvl2pPr marL="2508062" indent="0">
              <a:buNone/>
              <a:defRPr sz="15400"/>
            </a:lvl2pPr>
            <a:lvl3pPr marL="5016124" indent="0">
              <a:buNone/>
              <a:defRPr sz="13200"/>
            </a:lvl3pPr>
            <a:lvl4pPr marL="7524186" indent="0">
              <a:buNone/>
              <a:defRPr sz="11000"/>
            </a:lvl4pPr>
            <a:lvl5pPr marL="10032248" indent="0">
              <a:buNone/>
              <a:defRPr sz="11000"/>
            </a:lvl5pPr>
            <a:lvl6pPr marL="12540310" indent="0">
              <a:buNone/>
              <a:defRPr sz="11000"/>
            </a:lvl6pPr>
            <a:lvl7pPr marL="15048372" indent="0">
              <a:buNone/>
              <a:defRPr sz="11000"/>
            </a:lvl7pPr>
            <a:lvl8pPr marL="17556434" indent="0">
              <a:buNone/>
              <a:defRPr sz="11000"/>
            </a:lvl8pPr>
            <a:lvl9pPr marL="20064496" indent="0">
              <a:buNone/>
              <a:defRPr sz="11000"/>
            </a:lvl9pPr>
          </a:lstStyle>
          <a:p>
            <a:pPr lvl="0"/>
            <a:endParaRPr lang="en-US" noProof="0"/>
          </a:p>
        </p:txBody>
      </p:sp>
      <p:sp>
        <p:nvSpPr>
          <p:cNvPr id="4" name="Text Placeholder 3"/>
          <p:cNvSpPr>
            <a:spLocks noGrp="1"/>
          </p:cNvSpPr>
          <p:nvPr>
            <p:ph type="body" sz="half" idx="2"/>
          </p:nvPr>
        </p:nvSpPr>
        <p:spPr>
          <a:xfrm>
            <a:off x="10036813" y="28625803"/>
            <a:ext cx="30723840" cy="4292597"/>
          </a:xfrm>
        </p:spPr>
        <p:txBody>
          <a:bodyPr/>
          <a:lstStyle>
            <a:lvl1pPr marL="0" indent="0">
              <a:buNone/>
              <a:defRPr sz="7700"/>
            </a:lvl1pPr>
            <a:lvl2pPr marL="2508062" indent="0">
              <a:buNone/>
              <a:defRPr sz="6600"/>
            </a:lvl2pPr>
            <a:lvl3pPr marL="5016124" indent="0">
              <a:buNone/>
              <a:defRPr sz="5500"/>
            </a:lvl3pPr>
            <a:lvl4pPr marL="7524186" indent="0">
              <a:buNone/>
              <a:defRPr sz="4900"/>
            </a:lvl4pPr>
            <a:lvl5pPr marL="10032248" indent="0">
              <a:buNone/>
              <a:defRPr sz="4900"/>
            </a:lvl5pPr>
            <a:lvl6pPr marL="12540310" indent="0">
              <a:buNone/>
              <a:defRPr sz="4900"/>
            </a:lvl6pPr>
            <a:lvl7pPr marL="15048372" indent="0">
              <a:buNone/>
              <a:defRPr sz="4900"/>
            </a:lvl7pPr>
            <a:lvl8pPr marL="17556434" indent="0">
              <a:buNone/>
              <a:defRPr sz="4900"/>
            </a:lvl8pPr>
            <a:lvl9pPr marL="20064496" indent="0">
              <a:buNone/>
              <a:defRPr sz="4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fld id="{E2B541B8-1D46-7E4A-960D-C703EE480E42}" type="datetimeFigureOut">
              <a:rPr lang="en-US"/>
              <a:pPr/>
              <a:t>2/15/2021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E99679AD-84B6-EC45-9B39-C2B2EAB62DF4}" type="slidenum">
              <a:rPr lang="en-US"/>
              <a:pPr/>
              <a:t>‹#›</a:t>
            </a:fld>
            <a:endParaRPr lang="en-US"/>
          </a:p>
        </p:txBody>
      </p:sp>
    </p:spTree>
    <p:extLst>
      <p:ext uri="{BB962C8B-B14F-4D97-AF65-F5344CB8AC3E}">
        <p14:creationId xmlns:p14="http://schemas.microsoft.com/office/powerpoint/2010/main" val="5082106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560638" y="1465263"/>
            <a:ext cx="46085125" cy="6096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501612" tIns="250806" rIns="501612" bIns="250806"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2560638" y="8534400"/>
            <a:ext cx="46085125" cy="241379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501612" tIns="250806" rIns="501612" bIns="250806"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560638" y="33901063"/>
            <a:ext cx="11947525" cy="1946275"/>
          </a:xfrm>
          <a:prstGeom prst="rect">
            <a:avLst/>
          </a:prstGeom>
        </p:spPr>
        <p:txBody>
          <a:bodyPr vert="horz" wrap="square" lIns="501612" tIns="250806" rIns="501612" bIns="250806" numCol="1" anchor="ctr" anchorCtr="0" compatLnSpc="1">
            <a:prstTxWarp prst="textNoShape">
              <a:avLst/>
            </a:prstTxWarp>
          </a:bodyPr>
          <a:lstStyle>
            <a:lvl1pPr>
              <a:defRPr sz="6600">
                <a:solidFill>
                  <a:srgbClr val="898989"/>
                </a:solidFill>
              </a:defRPr>
            </a:lvl1pPr>
          </a:lstStyle>
          <a:p>
            <a:fld id="{B57F3A42-5E15-6549-8C1E-D9CECB7F8DD4}" type="datetimeFigureOut">
              <a:rPr lang="en-US"/>
              <a:pPr/>
              <a:t>2/15/2021</a:t>
            </a:fld>
            <a:endParaRPr lang="en-US"/>
          </a:p>
        </p:txBody>
      </p:sp>
      <p:sp>
        <p:nvSpPr>
          <p:cNvPr id="5" name="Footer Placeholder 4"/>
          <p:cNvSpPr>
            <a:spLocks noGrp="1"/>
          </p:cNvSpPr>
          <p:nvPr>
            <p:ph type="ftr" sz="quarter" idx="3"/>
          </p:nvPr>
        </p:nvSpPr>
        <p:spPr>
          <a:xfrm>
            <a:off x="17495838" y="33901063"/>
            <a:ext cx="16214725" cy="1946275"/>
          </a:xfrm>
          <a:prstGeom prst="rect">
            <a:avLst/>
          </a:prstGeom>
        </p:spPr>
        <p:txBody>
          <a:bodyPr vert="horz" lIns="501612" tIns="250806" rIns="501612" bIns="250806" rtlCol="0" anchor="ctr"/>
          <a:lstStyle>
            <a:lvl1pPr algn="ctr" defTabSz="2508062" fontAlgn="auto">
              <a:spcBef>
                <a:spcPts val="0"/>
              </a:spcBef>
              <a:spcAft>
                <a:spcPts val="0"/>
              </a:spcAft>
              <a:defRPr sz="6600">
                <a:solidFill>
                  <a:schemeClr val="tx1">
                    <a:tint val="75000"/>
                  </a:schemeClr>
                </a:solidFill>
                <a:latin typeface="+mn-lt"/>
                <a:ea typeface="+mn-ea"/>
              </a:defRPr>
            </a:lvl1pPr>
          </a:lstStyle>
          <a:p>
            <a:pPr>
              <a:defRPr/>
            </a:pPr>
            <a:endParaRPr lang="en-US"/>
          </a:p>
        </p:txBody>
      </p:sp>
      <p:sp>
        <p:nvSpPr>
          <p:cNvPr id="6" name="Slide Number Placeholder 5"/>
          <p:cNvSpPr>
            <a:spLocks noGrp="1"/>
          </p:cNvSpPr>
          <p:nvPr>
            <p:ph type="sldNum" sz="quarter" idx="4"/>
          </p:nvPr>
        </p:nvSpPr>
        <p:spPr>
          <a:xfrm>
            <a:off x="36698238" y="33901063"/>
            <a:ext cx="11947525" cy="1946275"/>
          </a:xfrm>
          <a:prstGeom prst="rect">
            <a:avLst/>
          </a:prstGeom>
        </p:spPr>
        <p:txBody>
          <a:bodyPr vert="horz" wrap="square" lIns="501612" tIns="250806" rIns="501612" bIns="250806" numCol="1" anchor="ctr" anchorCtr="0" compatLnSpc="1">
            <a:prstTxWarp prst="textNoShape">
              <a:avLst/>
            </a:prstTxWarp>
          </a:bodyPr>
          <a:lstStyle>
            <a:lvl1pPr algn="r">
              <a:defRPr sz="6600">
                <a:solidFill>
                  <a:srgbClr val="898989"/>
                </a:solidFill>
              </a:defRPr>
            </a:lvl1pPr>
          </a:lstStyle>
          <a:p>
            <a:fld id="{0A524F15-9855-744F-9A4A-320A2AB097EA}"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506663" rtl="0" fontAlgn="base">
        <a:spcBef>
          <a:spcPct val="0"/>
        </a:spcBef>
        <a:spcAft>
          <a:spcPct val="0"/>
        </a:spcAft>
        <a:defRPr sz="24100" kern="1200">
          <a:solidFill>
            <a:schemeClr val="tx1"/>
          </a:solidFill>
          <a:latin typeface="Arial Bold"/>
          <a:ea typeface="ＭＳ Ｐゴシック" charset="0"/>
          <a:cs typeface="Arial Bold"/>
        </a:defRPr>
      </a:lvl1pPr>
      <a:lvl2pPr algn="ctr" defTabSz="2506663" rtl="0" fontAlgn="base">
        <a:spcBef>
          <a:spcPct val="0"/>
        </a:spcBef>
        <a:spcAft>
          <a:spcPct val="0"/>
        </a:spcAft>
        <a:defRPr sz="24100">
          <a:solidFill>
            <a:schemeClr val="tx1"/>
          </a:solidFill>
          <a:latin typeface="Arial Bold" charset="0"/>
          <a:ea typeface="ＭＳ Ｐゴシック" charset="0"/>
          <a:cs typeface="Arial Bold" charset="0"/>
        </a:defRPr>
      </a:lvl2pPr>
      <a:lvl3pPr algn="ctr" defTabSz="2506663" rtl="0" fontAlgn="base">
        <a:spcBef>
          <a:spcPct val="0"/>
        </a:spcBef>
        <a:spcAft>
          <a:spcPct val="0"/>
        </a:spcAft>
        <a:defRPr sz="24100">
          <a:solidFill>
            <a:schemeClr val="tx1"/>
          </a:solidFill>
          <a:latin typeface="Arial Bold" charset="0"/>
          <a:ea typeface="ＭＳ Ｐゴシック" charset="0"/>
          <a:cs typeface="Arial Bold" charset="0"/>
        </a:defRPr>
      </a:lvl3pPr>
      <a:lvl4pPr algn="ctr" defTabSz="2506663" rtl="0" fontAlgn="base">
        <a:spcBef>
          <a:spcPct val="0"/>
        </a:spcBef>
        <a:spcAft>
          <a:spcPct val="0"/>
        </a:spcAft>
        <a:defRPr sz="24100">
          <a:solidFill>
            <a:schemeClr val="tx1"/>
          </a:solidFill>
          <a:latin typeface="Arial Bold" charset="0"/>
          <a:ea typeface="ＭＳ Ｐゴシック" charset="0"/>
          <a:cs typeface="Arial Bold" charset="0"/>
        </a:defRPr>
      </a:lvl4pPr>
      <a:lvl5pPr algn="ctr" defTabSz="2506663" rtl="0" fontAlgn="base">
        <a:spcBef>
          <a:spcPct val="0"/>
        </a:spcBef>
        <a:spcAft>
          <a:spcPct val="0"/>
        </a:spcAft>
        <a:defRPr sz="24100">
          <a:solidFill>
            <a:schemeClr val="tx1"/>
          </a:solidFill>
          <a:latin typeface="Arial Bold" charset="0"/>
          <a:ea typeface="ＭＳ Ｐゴシック" charset="0"/>
          <a:cs typeface="Arial Bold" charset="0"/>
        </a:defRPr>
      </a:lvl5pPr>
      <a:lvl6pPr marL="457200" algn="ctr" defTabSz="2506663" rtl="0" fontAlgn="base">
        <a:spcBef>
          <a:spcPct val="0"/>
        </a:spcBef>
        <a:spcAft>
          <a:spcPct val="0"/>
        </a:spcAft>
        <a:defRPr sz="24100">
          <a:solidFill>
            <a:schemeClr val="tx1"/>
          </a:solidFill>
          <a:latin typeface="Arial Bold" charset="0"/>
          <a:ea typeface="ＭＳ Ｐゴシック" charset="0"/>
          <a:cs typeface="Arial Bold" charset="0"/>
        </a:defRPr>
      </a:lvl6pPr>
      <a:lvl7pPr marL="914400" algn="ctr" defTabSz="2506663" rtl="0" fontAlgn="base">
        <a:spcBef>
          <a:spcPct val="0"/>
        </a:spcBef>
        <a:spcAft>
          <a:spcPct val="0"/>
        </a:spcAft>
        <a:defRPr sz="24100">
          <a:solidFill>
            <a:schemeClr val="tx1"/>
          </a:solidFill>
          <a:latin typeface="Arial Bold" charset="0"/>
          <a:ea typeface="ＭＳ Ｐゴシック" charset="0"/>
          <a:cs typeface="Arial Bold" charset="0"/>
        </a:defRPr>
      </a:lvl7pPr>
      <a:lvl8pPr marL="1371600" algn="ctr" defTabSz="2506663" rtl="0" fontAlgn="base">
        <a:spcBef>
          <a:spcPct val="0"/>
        </a:spcBef>
        <a:spcAft>
          <a:spcPct val="0"/>
        </a:spcAft>
        <a:defRPr sz="24100">
          <a:solidFill>
            <a:schemeClr val="tx1"/>
          </a:solidFill>
          <a:latin typeface="Arial Bold" charset="0"/>
          <a:ea typeface="ＭＳ Ｐゴシック" charset="0"/>
          <a:cs typeface="Arial Bold" charset="0"/>
        </a:defRPr>
      </a:lvl8pPr>
      <a:lvl9pPr marL="1828800" algn="ctr" defTabSz="2506663" rtl="0" fontAlgn="base">
        <a:spcBef>
          <a:spcPct val="0"/>
        </a:spcBef>
        <a:spcAft>
          <a:spcPct val="0"/>
        </a:spcAft>
        <a:defRPr sz="24100">
          <a:solidFill>
            <a:schemeClr val="tx1"/>
          </a:solidFill>
          <a:latin typeface="Arial Bold" charset="0"/>
          <a:ea typeface="ＭＳ Ｐゴシック" charset="0"/>
          <a:cs typeface="Arial Bold" charset="0"/>
        </a:defRPr>
      </a:lvl9pPr>
    </p:titleStyle>
    <p:bodyStyle>
      <a:lvl1pPr marL="1879600" indent="-1879600" algn="l" defTabSz="2506663" rtl="0" fontAlgn="base">
        <a:spcBef>
          <a:spcPct val="20000"/>
        </a:spcBef>
        <a:spcAft>
          <a:spcPct val="0"/>
        </a:spcAft>
        <a:buFont typeface="Arial" charset="0"/>
        <a:buChar char="•"/>
        <a:defRPr sz="17600" kern="1200">
          <a:solidFill>
            <a:schemeClr val="tx1"/>
          </a:solidFill>
          <a:latin typeface="+mn-lt"/>
          <a:ea typeface="ＭＳ Ｐゴシック" charset="0"/>
          <a:cs typeface="+mn-cs"/>
        </a:defRPr>
      </a:lvl1pPr>
      <a:lvl2pPr marL="4075113" indent="-1566863" algn="l" defTabSz="2506663" rtl="0" fontAlgn="base">
        <a:spcBef>
          <a:spcPct val="20000"/>
        </a:spcBef>
        <a:spcAft>
          <a:spcPct val="0"/>
        </a:spcAft>
        <a:buFont typeface="Arial" charset="0"/>
        <a:buChar char="–"/>
        <a:defRPr sz="15400" kern="1200">
          <a:solidFill>
            <a:schemeClr val="tx1"/>
          </a:solidFill>
          <a:latin typeface="+mn-lt"/>
          <a:ea typeface="ＭＳ Ｐゴシック" charset="0"/>
          <a:cs typeface="+mn-cs"/>
        </a:defRPr>
      </a:lvl2pPr>
      <a:lvl3pPr marL="6269038" indent="-1252538" algn="l" defTabSz="2506663" rtl="0" fontAlgn="base">
        <a:spcBef>
          <a:spcPct val="20000"/>
        </a:spcBef>
        <a:spcAft>
          <a:spcPct val="0"/>
        </a:spcAft>
        <a:buFont typeface="Arial" charset="0"/>
        <a:buChar char="•"/>
        <a:defRPr sz="13200" kern="1200">
          <a:solidFill>
            <a:schemeClr val="tx1"/>
          </a:solidFill>
          <a:latin typeface="+mn-lt"/>
          <a:ea typeface="ＭＳ Ｐゴシック" charset="0"/>
          <a:cs typeface="+mn-cs"/>
        </a:defRPr>
      </a:lvl3pPr>
      <a:lvl4pPr marL="8777288" indent="-1252538" algn="l" defTabSz="2506663" rtl="0" fontAlgn="base">
        <a:spcBef>
          <a:spcPct val="20000"/>
        </a:spcBef>
        <a:spcAft>
          <a:spcPct val="0"/>
        </a:spcAft>
        <a:buFont typeface="Arial" charset="0"/>
        <a:buChar char="–"/>
        <a:defRPr sz="11000" kern="1200">
          <a:solidFill>
            <a:schemeClr val="tx1"/>
          </a:solidFill>
          <a:latin typeface="+mn-lt"/>
          <a:ea typeface="ＭＳ Ｐゴシック" charset="0"/>
          <a:cs typeface="+mn-cs"/>
        </a:defRPr>
      </a:lvl4pPr>
      <a:lvl5pPr marL="11285538" indent="-1252538" algn="l" defTabSz="2506663" rtl="0" fontAlgn="base">
        <a:spcBef>
          <a:spcPct val="20000"/>
        </a:spcBef>
        <a:spcAft>
          <a:spcPct val="0"/>
        </a:spcAft>
        <a:buFont typeface="Arial" charset="0"/>
        <a:buChar char="»"/>
        <a:defRPr sz="11000" kern="1200">
          <a:solidFill>
            <a:schemeClr val="tx1"/>
          </a:solidFill>
          <a:latin typeface="+mn-lt"/>
          <a:ea typeface="ＭＳ Ｐゴシック" charset="0"/>
          <a:cs typeface="+mn-cs"/>
        </a:defRPr>
      </a:lvl5pPr>
      <a:lvl6pPr marL="13794341" indent="-1254031" algn="l" defTabSz="2508062" rtl="0" eaLnBrk="1" latinLnBrk="0" hangingPunct="1">
        <a:spcBef>
          <a:spcPct val="20000"/>
        </a:spcBef>
        <a:buFont typeface="Arial"/>
        <a:buChar char="•"/>
        <a:defRPr sz="11000" kern="1200">
          <a:solidFill>
            <a:schemeClr val="tx1"/>
          </a:solidFill>
          <a:latin typeface="+mn-lt"/>
          <a:ea typeface="+mn-ea"/>
          <a:cs typeface="+mn-cs"/>
        </a:defRPr>
      </a:lvl6pPr>
      <a:lvl7pPr marL="16302403" indent="-1254031" algn="l" defTabSz="2508062" rtl="0" eaLnBrk="1" latinLnBrk="0" hangingPunct="1">
        <a:spcBef>
          <a:spcPct val="20000"/>
        </a:spcBef>
        <a:buFont typeface="Arial"/>
        <a:buChar char="•"/>
        <a:defRPr sz="11000" kern="1200">
          <a:solidFill>
            <a:schemeClr val="tx1"/>
          </a:solidFill>
          <a:latin typeface="+mn-lt"/>
          <a:ea typeface="+mn-ea"/>
          <a:cs typeface="+mn-cs"/>
        </a:defRPr>
      </a:lvl7pPr>
      <a:lvl8pPr marL="18810465" indent="-1254031" algn="l" defTabSz="2508062" rtl="0" eaLnBrk="1" latinLnBrk="0" hangingPunct="1">
        <a:spcBef>
          <a:spcPct val="20000"/>
        </a:spcBef>
        <a:buFont typeface="Arial"/>
        <a:buChar char="•"/>
        <a:defRPr sz="11000" kern="1200">
          <a:solidFill>
            <a:schemeClr val="tx1"/>
          </a:solidFill>
          <a:latin typeface="+mn-lt"/>
          <a:ea typeface="+mn-ea"/>
          <a:cs typeface="+mn-cs"/>
        </a:defRPr>
      </a:lvl8pPr>
      <a:lvl9pPr marL="21318527" indent="-1254031" algn="l" defTabSz="2508062" rtl="0" eaLnBrk="1" latinLnBrk="0" hangingPunct="1">
        <a:spcBef>
          <a:spcPct val="20000"/>
        </a:spcBef>
        <a:buFont typeface="Arial"/>
        <a:buChar char="•"/>
        <a:defRPr sz="11000" kern="1200">
          <a:solidFill>
            <a:schemeClr val="tx1"/>
          </a:solidFill>
          <a:latin typeface="+mn-lt"/>
          <a:ea typeface="+mn-ea"/>
          <a:cs typeface="+mn-cs"/>
        </a:defRPr>
      </a:lvl9pPr>
    </p:bodyStyle>
    <p:otherStyle>
      <a:defPPr>
        <a:defRPr lang="en-US"/>
      </a:defPPr>
      <a:lvl1pPr marL="0" algn="l" defTabSz="2508062" rtl="0" eaLnBrk="1" latinLnBrk="0" hangingPunct="1">
        <a:defRPr sz="9900" kern="1200">
          <a:solidFill>
            <a:schemeClr val="tx1"/>
          </a:solidFill>
          <a:latin typeface="+mn-lt"/>
          <a:ea typeface="+mn-ea"/>
          <a:cs typeface="+mn-cs"/>
        </a:defRPr>
      </a:lvl1pPr>
      <a:lvl2pPr marL="2508062" algn="l" defTabSz="2508062" rtl="0" eaLnBrk="1" latinLnBrk="0" hangingPunct="1">
        <a:defRPr sz="9900" kern="1200">
          <a:solidFill>
            <a:schemeClr val="tx1"/>
          </a:solidFill>
          <a:latin typeface="+mn-lt"/>
          <a:ea typeface="+mn-ea"/>
          <a:cs typeface="+mn-cs"/>
        </a:defRPr>
      </a:lvl2pPr>
      <a:lvl3pPr marL="5016124" algn="l" defTabSz="2508062" rtl="0" eaLnBrk="1" latinLnBrk="0" hangingPunct="1">
        <a:defRPr sz="9900" kern="1200">
          <a:solidFill>
            <a:schemeClr val="tx1"/>
          </a:solidFill>
          <a:latin typeface="+mn-lt"/>
          <a:ea typeface="+mn-ea"/>
          <a:cs typeface="+mn-cs"/>
        </a:defRPr>
      </a:lvl3pPr>
      <a:lvl4pPr marL="7524186" algn="l" defTabSz="2508062" rtl="0" eaLnBrk="1" latinLnBrk="0" hangingPunct="1">
        <a:defRPr sz="9900" kern="1200">
          <a:solidFill>
            <a:schemeClr val="tx1"/>
          </a:solidFill>
          <a:latin typeface="+mn-lt"/>
          <a:ea typeface="+mn-ea"/>
          <a:cs typeface="+mn-cs"/>
        </a:defRPr>
      </a:lvl4pPr>
      <a:lvl5pPr marL="10032248" algn="l" defTabSz="2508062" rtl="0" eaLnBrk="1" latinLnBrk="0" hangingPunct="1">
        <a:defRPr sz="9900" kern="1200">
          <a:solidFill>
            <a:schemeClr val="tx1"/>
          </a:solidFill>
          <a:latin typeface="+mn-lt"/>
          <a:ea typeface="+mn-ea"/>
          <a:cs typeface="+mn-cs"/>
        </a:defRPr>
      </a:lvl5pPr>
      <a:lvl6pPr marL="12540310" algn="l" defTabSz="2508062" rtl="0" eaLnBrk="1" latinLnBrk="0" hangingPunct="1">
        <a:defRPr sz="9900" kern="1200">
          <a:solidFill>
            <a:schemeClr val="tx1"/>
          </a:solidFill>
          <a:latin typeface="+mn-lt"/>
          <a:ea typeface="+mn-ea"/>
          <a:cs typeface="+mn-cs"/>
        </a:defRPr>
      </a:lvl6pPr>
      <a:lvl7pPr marL="15048372" algn="l" defTabSz="2508062" rtl="0" eaLnBrk="1" latinLnBrk="0" hangingPunct="1">
        <a:defRPr sz="9900" kern="1200">
          <a:solidFill>
            <a:schemeClr val="tx1"/>
          </a:solidFill>
          <a:latin typeface="+mn-lt"/>
          <a:ea typeface="+mn-ea"/>
          <a:cs typeface="+mn-cs"/>
        </a:defRPr>
      </a:lvl7pPr>
      <a:lvl8pPr marL="17556434" algn="l" defTabSz="2508062" rtl="0" eaLnBrk="1" latinLnBrk="0" hangingPunct="1">
        <a:defRPr sz="9900" kern="1200">
          <a:solidFill>
            <a:schemeClr val="tx1"/>
          </a:solidFill>
          <a:latin typeface="+mn-lt"/>
          <a:ea typeface="+mn-ea"/>
          <a:cs typeface="+mn-cs"/>
        </a:defRPr>
      </a:lvl8pPr>
      <a:lvl9pPr marL="20064496" algn="l" defTabSz="2508062" rtl="0" eaLnBrk="1" latinLnBrk="0" hangingPunct="1">
        <a:defRPr sz="9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audio" Target="../media/media1.m4a"/><Relationship Id="rId7" Type="http://schemas.openxmlformats.org/officeDocument/2006/relationships/image" Target="../media/image3.wmf"/><Relationship Id="rId2" Type="http://schemas.microsoft.com/office/2007/relationships/media" Target="../media/media1.m4a"/><Relationship Id="rId1" Type="http://schemas.openxmlformats.org/officeDocument/2006/relationships/vmlDrawing" Target="../drawings/vmlDrawing1.vml"/><Relationship Id="rId6" Type="http://schemas.openxmlformats.org/officeDocument/2006/relationships/image" Target="../media/image2.wmf"/><Relationship Id="rId11" Type="http://schemas.openxmlformats.org/officeDocument/2006/relationships/image" Target="../media/image5.png"/><Relationship Id="rId5" Type="http://schemas.openxmlformats.org/officeDocument/2006/relationships/notesSlide" Target="../notesSlides/notesSlide1.xml"/><Relationship Id="rId10" Type="http://schemas.openxmlformats.org/officeDocument/2006/relationships/image" Target="../media/image1.emf"/><Relationship Id="rId4" Type="http://schemas.openxmlformats.org/officeDocument/2006/relationships/slideLayout" Target="../slideLayouts/slideLayout1.xml"/><Relationship Id="rId9" Type="http://schemas.openxmlformats.org/officeDocument/2006/relationships/package" Target="../embeddings/Microsoft_Excel_Worksheet.xlsx"/></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12" Type="http://schemas.openxmlformats.org/officeDocument/2006/relationships/image" Target="../media/image17.png"/><Relationship Id="rId2" Type="http://schemas.openxmlformats.org/officeDocument/2006/relationships/image" Target="../media/image7.jpeg"/><Relationship Id="rId1" Type="http://schemas.openxmlformats.org/officeDocument/2006/relationships/slideLayout" Target="../slideLayouts/slideLayout1.xml"/><Relationship Id="rId6" Type="http://schemas.openxmlformats.org/officeDocument/2006/relationships/image" Target="../media/image11.jpeg"/><Relationship Id="rId11" Type="http://schemas.openxmlformats.org/officeDocument/2006/relationships/image" Target="../media/image16.jpeg"/><Relationship Id="rId5" Type="http://schemas.openxmlformats.org/officeDocument/2006/relationships/image" Target="../media/image10.jpeg"/><Relationship Id="rId10" Type="http://schemas.openxmlformats.org/officeDocument/2006/relationships/image" Target="../media/image15.jpeg"/><Relationship Id="rId4" Type="http://schemas.openxmlformats.org/officeDocument/2006/relationships/image" Target="../media/image9.jpeg"/><Relationship Id="rId9"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909396"/>
            <a:ext cx="51206400" cy="36576000"/>
          </a:xfrm>
          <a:prstGeom prst="rect">
            <a:avLst/>
          </a:prstGeom>
        </p:spPr>
      </p:pic>
      <p:sp>
        <p:nvSpPr>
          <p:cNvPr id="44" name="TextBox 4"/>
          <p:cNvSpPr txBox="1">
            <a:spLocks noChangeArrowheads="1"/>
          </p:cNvSpPr>
          <p:nvPr/>
        </p:nvSpPr>
        <p:spPr bwMode="auto">
          <a:xfrm>
            <a:off x="11389443" y="655390"/>
            <a:ext cx="37568772" cy="29854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9900">
                <a:solidFill>
                  <a:schemeClr val="tx1"/>
                </a:solidFill>
                <a:latin typeface="Arial" charset="0"/>
                <a:ea typeface="ＭＳ Ｐゴシック" charset="0"/>
              </a:defRPr>
            </a:lvl1pPr>
            <a:lvl2pPr marL="742950" indent="-285750">
              <a:defRPr sz="9900">
                <a:solidFill>
                  <a:schemeClr val="tx1"/>
                </a:solidFill>
                <a:latin typeface="Arial" charset="0"/>
                <a:ea typeface="ＭＳ Ｐゴシック" charset="0"/>
              </a:defRPr>
            </a:lvl2pPr>
            <a:lvl3pPr marL="1143000" indent="-228600">
              <a:defRPr sz="9900">
                <a:solidFill>
                  <a:schemeClr val="tx1"/>
                </a:solidFill>
                <a:latin typeface="Arial" charset="0"/>
                <a:ea typeface="ＭＳ Ｐゴシック" charset="0"/>
              </a:defRPr>
            </a:lvl3pPr>
            <a:lvl4pPr marL="1600200" indent="-228600">
              <a:defRPr sz="9900">
                <a:solidFill>
                  <a:schemeClr val="tx1"/>
                </a:solidFill>
                <a:latin typeface="Arial" charset="0"/>
                <a:ea typeface="ＭＳ Ｐゴシック" charset="0"/>
              </a:defRPr>
            </a:lvl4pPr>
            <a:lvl5pPr marL="2057400" indent="-228600">
              <a:defRPr sz="9900">
                <a:solidFill>
                  <a:schemeClr val="tx1"/>
                </a:solidFill>
                <a:latin typeface="Arial" charset="0"/>
                <a:ea typeface="ＭＳ Ｐゴシック" charset="0"/>
              </a:defRPr>
            </a:lvl5pPr>
            <a:lvl6pPr marL="2514600" indent="-228600" defTabSz="2506663" fontAlgn="base">
              <a:spcBef>
                <a:spcPct val="0"/>
              </a:spcBef>
              <a:spcAft>
                <a:spcPct val="0"/>
              </a:spcAft>
              <a:defRPr sz="9900">
                <a:solidFill>
                  <a:schemeClr val="tx1"/>
                </a:solidFill>
                <a:latin typeface="Arial" charset="0"/>
                <a:ea typeface="ＭＳ Ｐゴシック" charset="0"/>
              </a:defRPr>
            </a:lvl6pPr>
            <a:lvl7pPr marL="2971800" indent="-228600" defTabSz="2506663" fontAlgn="base">
              <a:spcBef>
                <a:spcPct val="0"/>
              </a:spcBef>
              <a:spcAft>
                <a:spcPct val="0"/>
              </a:spcAft>
              <a:defRPr sz="9900">
                <a:solidFill>
                  <a:schemeClr val="tx1"/>
                </a:solidFill>
                <a:latin typeface="Arial" charset="0"/>
                <a:ea typeface="ＭＳ Ｐゴシック" charset="0"/>
              </a:defRPr>
            </a:lvl7pPr>
            <a:lvl8pPr marL="3429000" indent="-228600" defTabSz="2506663" fontAlgn="base">
              <a:spcBef>
                <a:spcPct val="0"/>
              </a:spcBef>
              <a:spcAft>
                <a:spcPct val="0"/>
              </a:spcAft>
              <a:defRPr sz="9900">
                <a:solidFill>
                  <a:schemeClr val="tx1"/>
                </a:solidFill>
                <a:latin typeface="Arial" charset="0"/>
                <a:ea typeface="ＭＳ Ｐゴシック" charset="0"/>
              </a:defRPr>
            </a:lvl8pPr>
            <a:lvl9pPr marL="3886200" indent="-228600" defTabSz="2506663" fontAlgn="base">
              <a:spcBef>
                <a:spcPct val="0"/>
              </a:spcBef>
              <a:spcAft>
                <a:spcPct val="0"/>
              </a:spcAft>
              <a:defRPr sz="9900">
                <a:solidFill>
                  <a:schemeClr val="tx1"/>
                </a:solidFill>
                <a:latin typeface="Arial" charset="0"/>
                <a:ea typeface="ＭＳ Ｐゴシック" charset="0"/>
              </a:defRPr>
            </a:lvl9pPr>
          </a:lstStyle>
          <a:p>
            <a:r>
              <a:rPr lang="en-US" sz="8800" b="1">
                <a:solidFill>
                  <a:srgbClr val="AD122A"/>
                </a:solidFill>
                <a:latin typeface="Arial Bold" charset="0"/>
                <a:cs typeface="Arial Bold" charset="0"/>
              </a:rPr>
              <a:t>Building Awareness and Breaking Down Barriers – a workshop addressing racism and privilege for family medicine residents</a:t>
            </a:r>
            <a:r>
              <a:rPr lang="en-US" sz="10000" b="1">
                <a:solidFill>
                  <a:srgbClr val="AD122A"/>
                </a:solidFill>
                <a:latin typeface="Arial Bold" charset="0"/>
                <a:cs typeface="Arial Bold" charset="0"/>
              </a:rPr>
              <a:t>.</a:t>
            </a:r>
          </a:p>
        </p:txBody>
      </p:sp>
      <p:sp>
        <p:nvSpPr>
          <p:cNvPr id="45" name="TextBox 5"/>
          <p:cNvSpPr txBox="1">
            <a:spLocks noChangeArrowheads="1"/>
          </p:cNvSpPr>
          <p:nvPr/>
        </p:nvSpPr>
        <p:spPr bwMode="auto">
          <a:xfrm>
            <a:off x="11389443" y="3825628"/>
            <a:ext cx="38241794" cy="23083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defRPr sz="9900">
                <a:solidFill>
                  <a:schemeClr val="tx1"/>
                </a:solidFill>
                <a:latin typeface="Arial" charset="0"/>
                <a:ea typeface="ＭＳ Ｐゴシック" charset="0"/>
              </a:defRPr>
            </a:lvl1pPr>
            <a:lvl2pPr marL="742950" indent="-285750">
              <a:defRPr sz="9900">
                <a:solidFill>
                  <a:schemeClr val="tx1"/>
                </a:solidFill>
                <a:latin typeface="Arial" charset="0"/>
                <a:ea typeface="ＭＳ Ｐゴシック" charset="0"/>
              </a:defRPr>
            </a:lvl2pPr>
            <a:lvl3pPr marL="1143000" indent="-228600">
              <a:defRPr sz="9900">
                <a:solidFill>
                  <a:schemeClr val="tx1"/>
                </a:solidFill>
                <a:latin typeface="Arial" charset="0"/>
                <a:ea typeface="ＭＳ Ｐゴシック" charset="0"/>
              </a:defRPr>
            </a:lvl3pPr>
            <a:lvl4pPr marL="1600200" indent="-228600">
              <a:defRPr sz="9900">
                <a:solidFill>
                  <a:schemeClr val="tx1"/>
                </a:solidFill>
                <a:latin typeface="Arial" charset="0"/>
                <a:ea typeface="ＭＳ Ｐゴシック" charset="0"/>
              </a:defRPr>
            </a:lvl4pPr>
            <a:lvl5pPr marL="2057400" indent="-228600">
              <a:defRPr sz="9900">
                <a:solidFill>
                  <a:schemeClr val="tx1"/>
                </a:solidFill>
                <a:latin typeface="Arial" charset="0"/>
                <a:ea typeface="ＭＳ Ｐゴシック" charset="0"/>
              </a:defRPr>
            </a:lvl5pPr>
            <a:lvl6pPr marL="2514600" indent="-228600" defTabSz="2506663" fontAlgn="base">
              <a:spcBef>
                <a:spcPct val="0"/>
              </a:spcBef>
              <a:spcAft>
                <a:spcPct val="0"/>
              </a:spcAft>
              <a:defRPr sz="9900">
                <a:solidFill>
                  <a:schemeClr val="tx1"/>
                </a:solidFill>
                <a:latin typeface="Arial" charset="0"/>
                <a:ea typeface="ＭＳ Ｐゴシック" charset="0"/>
              </a:defRPr>
            </a:lvl6pPr>
            <a:lvl7pPr marL="2971800" indent="-228600" defTabSz="2506663" fontAlgn="base">
              <a:spcBef>
                <a:spcPct val="0"/>
              </a:spcBef>
              <a:spcAft>
                <a:spcPct val="0"/>
              </a:spcAft>
              <a:defRPr sz="9900">
                <a:solidFill>
                  <a:schemeClr val="tx1"/>
                </a:solidFill>
                <a:latin typeface="Arial" charset="0"/>
                <a:ea typeface="ＭＳ Ｐゴシック" charset="0"/>
              </a:defRPr>
            </a:lvl7pPr>
            <a:lvl8pPr marL="3429000" indent="-228600" defTabSz="2506663" fontAlgn="base">
              <a:spcBef>
                <a:spcPct val="0"/>
              </a:spcBef>
              <a:spcAft>
                <a:spcPct val="0"/>
              </a:spcAft>
              <a:defRPr sz="9900">
                <a:solidFill>
                  <a:schemeClr val="tx1"/>
                </a:solidFill>
                <a:latin typeface="Arial" charset="0"/>
                <a:ea typeface="ＭＳ Ｐゴシック" charset="0"/>
              </a:defRPr>
            </a:lvl8pPr>
            <a:lvl9pPr marL="3886200" indent="-228600" defTabSz="2506663" fontAlgn="base">
              <a:spcBef>
                <a:spcPct val="0"/>
              </a:spcBef>
              <a:spcAft>
                <a:spcPct val="0"/>
              </a:spcAft>
              <a:defRPr sz="9900">
                <a:solidFill>
                  <a:schemeClr val="tx1"/>
                </a:solidFill>
                <a:latin typeface="Arial" charset="0"/>
                <a:ea typeface="ＭＳ Ｐゴシック" charset="0"/>
              </a:defRPr>
            </a:lvl9pPr>
          </a:lstStyle>
          <a:p>
            <a:r>
              <a:rPr lang="en-US" sz="4800" dirty="0">
                <a:latin typeface="Arial"/>
                <a:ea typeface="ＭＳ Ｐゴシック"/>
                <a:cs typeface="Arial"/>
              </a:rPr>
              <a:t>Jennifer Liu MD MPH, Jessica Koran-Scholl PhD,  Alberto Marcelin MD, Andrea Jones MD, Melanie Menning MD MPH, Sue Evans MD, Hannah Christiansen MD, </a:t>
            </a:r>
            <a:r>
              <a:rPr lang="en-US" sz="4800" dirty="0" smtClean="0">
                <a:latin typeface="Arial"/>
                <a:ea typeface="ＭＳ Ｐゴシック"/>
                <a:cs typeface="Arial"/>
              </a:rPr>
              <a:t> Alex Dworak MD,  </a:t>
            </a:r>
            <a:r>
              <a:rPr lang="en-US" sz="4800" dirty="0">
                <a:latin typeface="Arial"/>
                <a:ea typeface="ＭＳ Ｐゴシック"/>
                <a:cs typeface="Arial"/>
              </a:rPr>
              <a:t>Ryan Hunter MD, Jenenne Geske PhD</a:t>
            </a:r>
          </a:p>
          <a:p>
            <a:r>
              <a:rPr lang="en-US" sz="4800" dirty="0">
                <a:cs typeface="Arial" charset="0"/>
              </a:rPr>
              <a:t>Department of Family Medicine, University of Nebraska Medical Center, Omaha, NE 68198</a:t>
            </a:r>
          </a:p>
        </p:txBody>
      </p:sp>
      <p:sp>
        <p:nvSpPr>
          <p:cNvPr id="47" name="Rectangle 46"/>
          <p:cNvSpPr>
            <a:spLocks noChangeArrowheads="1"/>
          </p:cNvSpPr>
          <p:nvPr/>
        </p:nvSpPr>
        <p:spPr bwMode="auto">
          <a:xfrm>
            <a:off x="1289318" y="8210419"/>
            <a:ext cx="15544800" cy="12371589"/>
          </a:xfrm>
          <a:prstGeom prst="rect">
            <a:avLst/>
          </a:prstGeom>
          <a:solidFill>
            <a:schemeClr val="bg1"/>
          </a:solidFill>
          <a:ln w="25400">
            <a:solidFill>
              <a:srgbClr val="AD122A"/>
            </a:solidFill>
            <a:round/>
            <a:headEnd/>
            <a:tailEnd/>
          </a:ln>
          <a:effectLst>
            <a:outerShdw blurRad="63500" dist="23000" dir="5400000" rotWithShape="0">
              <a:srgbClr val="000000">
                <a:alpha val="34999"/>
              </a:srgbClr>
            </a:outerShdw>
          </a:effectLst>
        </p:spPr>
        <p:txBody>
          <a:bodyPr anchor="ctr"/>
          <a:lstStyle/>
          <a:p>
            <a:pPr algn="ctr" defTabSz="2508062" fontAlgn="auto">
              <a:spcBef>
                <a:spcPts val="0"/>
              </a:spcBef>
              <a:spcAft>
                <a:spcPts val="0"/>
              </a:spcAft>
              <a:defRPr/>
            </a:pPr>
            <a:endParaRPr lang="en-US">
              <a:solidFill>
                <a:schemeClr val="lt1"/>
              </a:solidFill>
              <a:latin typeface="+mn-lt"/>
              <a:ea typeface="+mn-ea"/>
            </a:endParaRPr>
          </a:p>
        </p:txBody>
      </p:sp>
      <p:sp>
        <p:nvSpPr>
          <p:cNvPr id="48" name="Rectangle 47"/>
          <p:cNvSpPr>
            <a:spLocks noChangeArrowheads="1"/>
          </p:cNvSpPr>
          <p:nvPr/>
        </p:nvSpPr>
        <p:spPr bwMode="auto">
          <a:xfrm>
            <a:off x="17991931" y="8210419"/>
            <a:ext cx="15220950" cy="11342535"/>
          </a:xfrm>
          <a:prstGeom prst="rect">
            <a:avLst/>
          </a:prstGeom>
          <a:solidFill>
            <a:srgbClr val="FFFFFF"/>
          </a:solidFill>
          <a:ln w="25400">
            <a:solidFill>
              <a:srgbClr val="AD122A"/>
            </a:solidFill>
            <a:round/>
            <a:headEnd/>
            <a:tailEnd/>
          </a:ln>
          <a:effectLst>
            <a:outerShdw blurRad="63500" dist="23000" dir="5400000" rotWithShape="0">
              <a:srgbClr val="000000">
                <a:alpha val="34999"/>
              </a:srgbClr>
            </a:outerShdw>
          </a:effectLst>
        </p:spPr>
        <p:txBody>
          <a:bodyPr anchor="ctr"/>
          <a:lstStyle/>
          <a:p>
            <a:pPr algn="ctr" defTabSz="2508062" fontAlgn="auto">
              <a:spcBef>
                <a:spcPts val="0"/>
              </a:spcBef>
              <a:spcAft>
                <a:spcPts val="0"/>
              </a:spcAft>
              <a:defRPr/>
            </a:pPr>
            <a:endParaRPr lang="en-US">
              <a:solidFill>
                <a:schemeClr val="lt1"/>
              </a:solidFill>
              <a:latin typeface="+mn-lt"/>
              <a:ea typeface="+mn-ea"/>
            </a:endParaRPr>
          </a:p>
        </p:txBody>
      </p:sp>
      <p:sp>
        <p:nvSpPr>
          <p:cNvPr id="49" name="Rectangle 48"/>
          <p:cNvSpPr>
            <a:spLocks noChangeArrowheads="1"/>
          </p:cNvSpPr>
          <p:nvPr/>
        </p:nvSpPr>
        <p:spPr bwMode="auto">
          <a:xfrm>
            <a:off x="34313953" y="8210420"/>
            <a:ext cx="15565144" cy="10702331"/>
          </a:xfrm>
          <a:prstGeom prst="rect">
            <a:avLst/>
          </a:prstGeom>
          <a:solidFill>
            <a:srgbClr val="FFFFFF"/>
          </a:solidFill>
          <a:ln w="25400">
            <a:solidFill>
              <a:srgbClr val="AD122A"/>
            </a:solidFill>
            <a:round/>
            <a:headEnd/>
            <a:tailEnd/>
          </a:ln>
          <a:effectLst>
            <a:outerShdw blurRad="63500" dist="23000" dir="5400000" rotWithShape="0">
              <a:srgbClr val="000000">
                <a:alpha val="34999"/>
              </a:srgbClr>
            </a:outerShdw>
          </a:effectLst>
        </p:spPr>
        <p:txBody>
          <a:bodyPr anchor="ctr"/>
          <a:lstStyle/>
          <a:p>
            <a:pPr algn="ctr" defTabSz="2508062" fontAlgn="auto">
              <a:spcBef>
                <a:spcPts val="0"/>
              </a:spcBef>
              <a:spcAft>
                <a:spcPts val="0"/>
              </a:spcAft>
              <a:defRPr/>
            </a:pPr>
            <a:endParaRPr lang="en-US">
              <a:solidFill>
                <a:schemeClr val="lt1"/>
              </a:solidFill>
              <a:latin typeface="+mn-lt"/>
              <a:ea typeface="+mn-ea"/>
            </a:endParaRPr>
          </a:p>
        </p:txBody>
      </p:sp>
      <p:sp>
        <p:nvSpPr>
          <p:cNvPr id="52" name="Rectangle 51"/>
          <p:cNvSpPr>
            <a:spLocks noChangeArrowheads="1"/>
          </p:cNvSpPr>
          <p:nvPr/>
        </p:nvSpPr>
        <p:spPr bwMode="auto">
          <a:xfrm>
            <a:off x="17991931" y="20421353"/>
            <a:ext cx="15220950" cy="13576357"/>
          </a:xfrm>
          <a:prstGeom prst="rect">
            <a:avLst/>
          </a:prstGeom>
          <a:solidFill>
            <a:srgbClr val="FFFFFF"/>
          </a:solidFill>
          <a:ln w="25400">
            <a:solidFill>
              <a:srgbClr val="AD122A"/>
            </a:solidFill>
            <a:round/>
            <a:headEnd/>
            <a:tailEnd/>
          </a:ln>
          <a:effectLst>
            <a:outerShdw blurRad="63500" dist="23000" dir="5400000" rotWithShape="0">
              <a:srgbClr val="000000">
                <a:alpha val="34999"/>
              </a:srgbClr>
            </a:outerShdw>
          </a:effectLst>
        </p:spPr>
        <p:txBody>
          <a:bodyPr anchor="ctr"/>
          <a:lstStyle/>
          <a:p>
            <a:pPr algn="ctr" defTabSz="2508062" fontAlgn="auto">
              <a:spcBef>
                <a:spcPts val="0"/>
              </a:spcBef>
              <a:spcAft>
                <a:spcPts val="0"/>
              </a:spcAft>
              <a:defRPr/>
            </a:pPr>
            <a:endParaRPr lang="en-US">
              <a:solidFill>
                <a:schemeClr val="lt1"/>
              </a:solidFill>
              <a:latin typeface="+mn-lt"/>
              <a:ea typeface="+mn-ea"/>
            </a:endParaRPr>
          </a:p>
        </p:txBody>
      </p:sp>
      <p:sp>
        <p:nvSpPr>
          <p:cNvPr id="55" name="Rectangle 54"/>
          <p:cNvSpPr>
            <a:spLocks noChangeArrowheads="1"/>
          </p:cNvSpPr>
          <p:nvPr/>
        </p:nvSpPr>
        <p:spPr bwMode="auto">
          <a:xfrm>
            <a:off x="34313952" y="19766966"/>
            <a:ext cx="15565145" cy="5601488"/>
          </a:xfrm>
          <a:prstGeom prst="rect">
            <a:avLst/>
          </a:prstGeom>
          <a:solidFill>
            <a:srgbClr val="FFFFFF"/>
          </a:solidFill>
          <a:ln w="25400">
            <a:solidFill>
              <a:srgbClr val="AD122A"/>
            </a:solidFill>
            <a:round/>
            <a:headEnd/>
            <a:tailEnd/>
          </a:ln>
          <a:effectLst>
            <a:outerShdw blurRad="63500" dist="23000" dir="5400000" rotWithShape="0">
              <a:srgbClr val="000000">
                <a:alpha val="34999"/>
              </a:srgbClr>
            </a:outerShdw>
          </a:effectLst>
        </p:spPr>
        <p:txBody>
          <a:bodyPr anchor="ctr"/>
          <a:lstStyle/>
          <a:p>
            <a:pPr algn="ctr" defTabSz="2508062" fontAlgn="auto">
              <a:spcBef>
                <a:spcPts val="0"/>
              </a:spcBef>
              <a:spcAft>
                <a:spcPts val="0"/>
              </a:spcAft>
              <a:defRPr/>
            </a:pPr>
            <a:endParaRPr lang="en-US">
              <a:solidFill>
                <a:schemeClr val="lt1"/>
              </a:solidFill>
              <a:latin typeface="+mn-lt"/>
              <a:ea typeface="+mn-ea"/>
            </a:endParaRPr>
          </a:p>
        </p:txBody>
      </p:sp>
      <p:sp>
        <p:nvSpPr>
          <p:cNvPr id="56" name="Rectangle 55"/>
          <p:cNvSpPr>
            <a:spLocks noChangeArrowheads="1"/>
          </p:cNvSpPr>
          <p:nvPr/>
        </p:nvSpPr>
        <p:spPr bwMode="auto">
          <a:xfrm>
            <a:off x="34315126" y="26217281"/>
            <a:ext cx="15563971" cy="7799598"/>
          </a:xfrm>
          <a:prstGeom prst="rect">
            <a:avLst/>
          </a:prstGeom>
          <a:solidFill>
            <a:srgbClr val="FFFFFF"/>
          </a:solidFill>
          <a:ln w="25400">
            <a:solidFill>
              <a:srgbClr val="AD122A"/>
            </a:solidFill>
            <a:round/>
            <a:headEnd/>
            <a:tailEnd/>
          </a:ln>
          <a:effectLst>
            <a:outerShdw blurRad="63500" dist="23000" dir="5400000" rotWithShape="0">
              <a:srgbClr val="000000">
                <a:alpha val="34999"/>
              </a:srgbClr>
            </a:outerShdw>
          </a:effectLst>
        </p:spPr>
        <p:txBody>
          <a:bodyPr anchor="ctr"/>
          <a:lstStyle/>
          <a:p>
            <a:pPr algn="ctr" defTabSz="2508062" fontAlgn="auto">
              <a:spcBef>
                <a:spcPts val="0"/>
              </a:spcBef>
              <a:spcAft>
                <a:spcPts val="0"/>
              </a:spcAft>
              <a:defRPr/>
            </a:pPr>
            <a:endParaRPr lang="en-US">
              <a:solidFill>
                <a:schemeClr val="lt1"/>
              </a:solidFill>
              <a:latin typeface="+mn-lt"/>
              <a:ea typeface="+mn-ea"/>
            </a:endParaRPr>
          </a:p>
        </p:txBody>
      </p:sp>
      <p:sp>
        <p:nvSpPr>
          <p:cNvPr id="57" name="TextBox 18"/>
          <p:cNvSpPr txBox="1">
            <a:spLocks noChangeArrowheads="1"/>
          </p:cNvSpPr>
          <p:nvPr/>
        </p:nvSpPr>
        <p:spPr bwMode="auto">
          <a:xfrm>
            <a:off x="2199423" y="10083961"/>
            <a:ext cx="13716000" cy="102489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40" tIns="45720" rIns="91440" bIns="45720" anchor="t">
            <a:spAutoFit/>
          </a:bodyPr>
          <a:lstStyle>
            <a:lvl1pPr>
              <a:defRPr sz="9900">
                <a:solidFill>
                  <a:schemeClr val="tx1"/>
                </a:solidFill>
                <a:latin typeface="Arial" charset="0"/>
                <a:ea typeface="ＭＳ Ｐゴシック" charset="0"/>
              </a:defRPr>
            </a:lvl1pPr>
            <a:lvl2pPr marL="742950" indent="-285750">
              <a:defRPr sz="9900">
                <a:solidFill>
                  <a:schemeClr val="tx1"/>
                </a:solidFill>
                <a:latin typeface="Arial" charset="0"/>
                <a:ea typeface="ＭＳ Ｐゴシック" charset="0"/>
              </a:defRPr>
            </a:lvl2pPr>
            <a:lvl3pPr marL="1143000" indent="-228600">
              <a:defRPr sz="9900">
                <a:solidFill>
                  <a:schemeClr val="tx1"/>
                </a:solidFill>
                <a:latin typeface="Arial" charset="0"/>
                <a:ea typeface="ＭＳ Ｐゴシック" charset="0"/>
              </a:defRPr>
            </a:lvl3pPr>
            <a:lvl4pPr marL="1600200" indent="-228600">
              <a:defRPr sz="9900">
                <a:solidFill>
                  <a:schemeClr val="tx1"/>
                </a:solidFill>
                <a:latin typeface="Arial" charset="0"/>
                <a:ea typeface="ＭＳ Ｐゴシック" charset="0"/>
              </a:defRPr>
            </a:lvl4pPr>
            <a:lvl5pPr marL="2057400" indent="-228600">
              <a:defRPr sz="9900">
                <a:solidFill>
                  <a:schemeClr val="tx1"/>
                </a:solidFill>
                <a:latin typeface="Arial" charset="0"/>
                <a:ea typeface="ＭＳ Ｐゴシック" charset="0"/>
              </a:defRPr>
            </a:lvl5pPr>
            <a:lvl6pPr marL="2514600" indent="-228600" defTabSz="2506663" fontAlgn="base">
              <a:spcBef>
                <a:spcPct val="0"/>
              </a:spcBef>
              <a:spcAft>
                <a:spcPct val="0"/>
              </a:spcAft>
              <a:defRPr sz="9900">
                <a:solidFill>
                  <a:schemeClr val="tx1"/>
                </a:solidFill>
                <a:latin typeface="Arial" charset="0"/>
                <a:ea typeface="ＭＳ Ｐゴシック" charset="0"/>
              </a:defRPr>
            </a:lvl6pPr>
            <a:lvl7pPr marL="2971800" indent="-228600" defTabSz="2506663" fontAlgn="base">
              <a:spcBef>
                <a:spcPct val="0"/>
              </a:spcBef>
              <a:spcAft>
                <a:spcPct val="0"/>
              </a:spcAft>
              <a:defRPr sz="9900">
                <a:solidFill>
                  <a:schemeClr val="tx1"/>
                </a:solidFill>
                <a:latin typeface="Arial" charset="0"/>
                <a:ea typeface="ＭＳ Ｐゴシック" charset="0"/>
              </a:defRPr>
            </a:lvl7pPr>
            <a:lvl8pPr marL="3429000" indent="-228600" defTabSz="2506663" fontAlgn="base">
              <a:spcBef>
                <a:spcPct val="0"/>
              </a:spcBef>
              <a:spcAft>
                <a:spcPct val="0"/>
              </a:spcAft>
              <a:defRPr sz="9900">
                <a:solidFill>
                  <a:schemeClr val="tx1"/>
                </a:solidFill>
                <a:latin typeface="Arial" charset="0"/>
                <a:ea typeface="ＭＳ Ｐゴシック" charset="0"/>
              </a:defRPr>
            </a:lvl8pPr>
            <a:lvl9pPr marL="3886200" indent="-228600" defTabSz="2506663" fontAlgn="base">
              <a:spcBef>
                <a:spcPct val="0"/>
              </a:spcBef>
              <a:spcAft>
                <a:spcPct val="0"/>
              </a:spcAft>
              <a:defRPr sz="9900">
                <a:solidFill>
                  <a:schemeClr val="tx1"/>
                </a:solidFill>
                <a:latin typeface="Arial" charset="0"/>
                <a:ea typeface="ＭＳ Ｐゴシック" charset="0"/>
              </a:defRPr>
            </a:lvl9pPr>
          </a:lstStyle>
          <a:p>
            <a:r>
              <a:rPr lang="en-US" sz="3000" dirty="0">
                <a:latin typeface="Arial"/>
                <a:ea typeface="ＭＳ Ｐゴシック"/>
                <a:cs typeface="Arial"/>
              </a:rPr>
              <a:t>Eighteen years ago, the IOM released its landmark report, Unequal Treatment, about the bias, prejudice, and stereotyping that contribute to differences in care, yet African Americans and other minorities continue to suffer disproportionately from chronic, treatable conditions.</a:t>
            </a:r>
            <a:r>
              <a:rPr lang="en-US" sz="3000" baseline="30000" dirty="0">
                <a:latin typeface="Arial"/>
                <a:ea typeface="ＭＳ Ｐゴシック"/>
                <a:cs typeface="Arial"/>
              </a:rPr>
              <a:t>1 </a:t>
            </a:r>
            <a:r>
              <a:rPr lang="en-US" sz="3000" dirty="0">
                <a:latin typeface="Arial"/>
                <a:ea typeface="ＭＳ Ｐゴシック"/>
                <a:cs typeface="Arial"/>
              </a:rPr>
              <a:t>In 2020, we find ourselves witnessing two pandemics: COVID-19 and heightened systemic racism in this country. The pandemic has illuminated existing healthcare disparities, showing that BIPOC (Blacks, Indigenous, and People of Color) have higher cases, hospitalization, and mortality from COVID-19.</a:t>
            </a:r>
            <a:r>
              <a:rPr lang="en-US" sz="3000" baseline="30000" dirty="0">
                <a:latin typeface="Arial"/>
                <a:ea typeface="ＭＳ Ｐゴシック"/>
                <a:cs typeface="Arial"/>
              </a:rPr>
              <a:t>2</a:t>
            </a:r>
            <a:endParaRPr lang="en-US" sz="3000" dirty="0">
              <a:latin typeface="Arial"/>
              <a:ea typeface="ＭＳ Ｐゴシック"/>
              <a:cs typeface="Arial"/>
            </a:endParaRPr>
          </a:p>
          <a:p>
            <a:endParaRPr lang="en-US" sz="2800" dirty="0">
              <a:cs typeface="Arial" charset="0"/>
            </a:endParaRPr>
          </a:p>
          <a:p>
            <a:r>
              <a:rPr lang="en-US" sz="3000" dirty="0">
                <a:latin typeface="Arial"/>
                <a:ea typeface="ＭＳ Ｐゴシック"/>
                <a:cs typeface="Arial"/>
              </a:rPr>
              <a:t>Evidence that these disparities can be perpetuated by healthcare professionals:  </a:t>
            </a:r>
            <a:endParaRPr lang="en-US" sz="3000" dirty="0">
              <a:cs typeface="Arial" charset="0"/>
            </a:endParaRPr>
          </a:p>
          <a:p>
            <a:pPr marL="514350" indent="-514350">
              <a:buFont typeface="+mj-lt"/>
              <a:buAutoNum type="arabicPeriod"/>
            </a:pPr>
            <a:r>
              <a:rPr lang="en-US" sz="3000" dirty="0">
                <a:latin typeface="Arial"/>
                <a:ea typeface="ＭＳ Ｐゴシック"/>
                <a:cs typeface="Arial"/>
              </a:rPr>
              <a:t>Black babies are 3 times more likely to die when cared for by White doctors (vs. Black doctors).</a:t>
            </a:r>
            <a:r>
              <a:rPr lang="en-US" sz="3000" baseline="30000" dirty="0">
                <a:latin typeface="Arial"/>
                <a:ea typeface="ＭＳ Ｐゴシック"/>
                <a:cs typeface="Arial"/>
              </a:rPr>
              <a:t>3</a:t>
            </a:r>
            <a:endParaRPr lang="en-US" sz="3000" dirty="0">
              <a:latin typeface="Arial"/>
              <a:ea typeface="ＭＳ Ｐゴシック"/>
              <a:cs typeface="Arial"/>
            </a:endParaRPr>
          </a:p>
          <a:p>
            <a:pPr marL="514350" indent="-514350">
              <a:buAutoNum type="arabicPeriod" startAt="2"/>
            </a:pPr>
            <a:r>
              <a:rPr lang="en-US" sz="3000" dirty="0">
                <a:latin typeface="Arial"/>
                <a:ea typeface="ＭＳ Ｐゴシック"/>
                <a:cs typeface="Arial"/>
              </a:rPr>
              <a:t>BIPOC comprise only 10% of the active practicing workforce but continue to report discrimination and exclusion in research, teaching, and providing care.</a:t>
            </a:r>
            <a:r>
              <a:rPr lang="en-US" sz="3000" baseline="30000" dirty="0">
                <a:latin typeface="Arial"/>
                <a:ea typeface="ＭＳ Ｐゴシック"/>
                <a:cs typeface="Arial"/>
              </a:rPr>
              <a:t>4</a:t>
            </a:r>
            <a:endParaRPr lang="en-US" sz="3000" dirty="0">
              <a:latin typeface="Arial"/>
              <a:ea typeface="ＭＳ Ｐゴシック"/>
              <a:cs typeface="Arial"/>
            </a:endParaRPr>
          </a:p>
          <a:p>
            <a:endParaRPr lang="en-US" sz="3000">
              <a:latin typeface="Arial"/>
              <a:ea typeface="ＭＳ Ｐゴシック"/>
              <a:cs typeface="Arial"/>
            </a:endParaRPr>
          </a:p>
          <a:p>
            <a:r>
              <a:rPr lang="en-US" sz="3000" dirty="0">
                <a:latin typeface="Arial"/>
                <a:ea typeface="ＭＳ Ｐゴシック"/>
                <a:cs typeface="Arial"/>
              </a:rPr>
              <a:t>As medical educators, we must acknowledge systemic racism and its harms and commit to dismantling the structural racism and inequity that still exists in our institutions. This session outlines a multifaceted approach that centers on discussion of social and structural determinants of health in one’s own community.</a:t>
            </a:r>
          </a:p>
        </p:txBody>
      </p:sp>
      <p:sp>
        <p:nvSpPr>
          <p:cNvPr id="61" name="TextBox 22"/>
          <p:cNvSpPr txBox="1">
            <a:spLocks noChangeArrowheads="1"/>
          </p:cNvSpPr>
          <p:nvPr/>
        </p:nvSpPr>
        <p:spPr bwMode="auto">
          <a:xfrm>
            <a:off x="18651538" y="8785225"/>
            <a:ext cx="13901737" cy="1016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9900">
                <a:solidFill>
                  <a:schemeClr val="tx1"/>
                </a:solidFill>
                <a:latin typeface="Arial" charset="0"/>
                <a:ea typeface="ＭＳ Ｐゴシック" charset="0"/>
              </a:defRPr>
            </a:lvl1pPr>
            <a:lvl2pPr marL="742950" indent="-285750">
              <a:defRPr sz="9900">
                <a:solidFill>
                  <a:schemeClr val="tx1"/>
                </a:solidFill>
                <a:latin typeface="Arial" charset="0"/>
                <a:ea typeface="ＭＳ Ｐゴシック" charset="0"/>
              </a:defRPr>
            </a:lvl2pPr>
            <a:lvl3pPr marL="1143000" indent="-228600">
              <a:defRPr sz="9900">
                <a:solidFill>
                  <a:schemeClr val="tx1"/>
                </a:solidFill>
                <a:latin typeface="Arial" charset="0"/>
                <a:ea typeface="ＭＳ Ｐゴシック" charset="0"/>
              </a:defRPr>
            </a:lvl3pPr>
            <a:lvl4pPr marL="1600200" indent="-228600">
              <a:defRPr sz="9900">
                <a:solidFill>
                  <a:schemeClr val="tx1"/>
                </a:solidFill>
                <a:latin typeface="Arial" charset="0"/>
                <a:ea typeface="ＭＳ Ｐゴシック" charset="0"/>
              </a:defRPr>
            </a:lvl4pPr>
            <a:lvl5pPr marL="2057400" indent="-228600">
              <a:defRPr sz="9900">
                <a:solidFill>
                  <a:schemeClr val="tx1"/>
                </a:solidFill>
                <a:latin typeface="Arial" charset="0"/>
                <a:ea typeface="ＭＳ Ｐゴシック" charset="0"/>
              </a:defRPr>
            </a:lvl5pPr>
            <a:lvl6pPr marL="2514600" indent="-228600" defTabSz="2506663" fontAlgn="base">
              <a:spcBef>
                <a:spcPct val="0"/>
              </a:spcBef>
              <a:spcAft>
                <a:spcPct val="0"/>
              </a:spcAft>
              <a:defRPr sz="9900">
                <a:solidFill>
                  <a:schemeClr val="tx1"/>
                </a:solidFill>
                <a:latin typeface="Arial" charset="0"/>
                <a:ea typeface="ＭＳ Ｐゴシック" charset="0"/>
              </a:defRPr>
            </a:lvl6pPr>
            <a:lvl7pPr marL="2971800" indent="-228600" defTabSz="2506663" fontAlgn="base">
              <a:spcBef>
                <a:spcPct val="0"/>
              </a:spcBef>
              <a:spcAft>
                <a:spcPct val="0"/>
              </a:spcAft>
              <a:defRPr sz="9900">
                <a:solidFill>
                  <a:schemeClr val="tx1"/>
                </a:solidFill>
                <a:latin typeface="Arial" charset="0"/>
                <a:ea typeface="ＭＳ Ｐゴシック" charset="0"/>
              </a:defRPr>
            </a:lvl7pPr>
            <a:lvl8pPr marL="3429000" indent="-228600" defTabSz="2506663" fontAlgn="base">
              <a:spcBef>
                <a:spcPct val="0"/>
              </a:spcBef>
              <a:spcAft>
                <a:spcPct val="0"/>
              </a:spcAft>
              <a:defRPr sz="9900">
                <a:solidFill>
                  <a:schemeClr val="tx1"/>
                </a:solidFill>
                <a:latin typeface="Arial" charset="0"/>
                <a:ea typeface="ＭＳ Ｐゴシック" charset="0"/>
              </a:defRPr>
            </a:lvl8pPr>
            <a:lvl9pPr marL="3886200" indent="-228600" defTabSz="2506663" fontAlgn="base">
              <a:spcBef>
                <a:spcPct val="0"/>
              </a:spcBef>
              <a:spcAft>
                <a:spcPct val="0"/>
              </a:spcAft>
              <a:defRPr sz="9900">
                <a:solidFill>
                  <a:schemeClr val="tx1"/>
                </a:solidFill>
                <a:latin typeface="Arial" charset="0"/>
                <a:ea typeface="ＭＳ Ｐゴシック" charset="0"/>
              </a:defRPr>
            </a:lvl9pPr>
          </a:lstStyle>
          <a:p>
            <a:pPr algn="ctr"/>
            <a:r>
              <a:rPr lang="en-US" sz="6000">
                <a:solidFill>
                  <a:srgbClr val="AD122A"/>
                </a:solidFill>
                <a:cs typeface="Arial" charset="0"/>
              </a:rPr>
              <a:t>METHODS</a:t>
            </a:r>
          </a:p>
        </p:txBody>
      </p:sp>
      <p:sp>
        <p:nvSpPr>
          <p:cNvPr id="63" name="TextBox 24"/>
          <p:cNvSpPr txBox="1">
            <a:spLocks noChangeArrowheads="1"/>
          </p:cNvSpPr>
          <p:nvPr/>
        </p:nvSpPr>
        <p:spPr bwMode="auto">
          <a:xfrm>
            <a:off x="18651538" y="20720279"/>
            <a:ext cx="13901737" cy="10156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9900">
                <a:solidFill>
                  <a:schemeClr val="tx1"/>
                </a:solidFill>
                <a:latin typeface="Arial" charset="0"/>
                <a:ea typeface="ＭＳ Ｐゴシック" charset="0"/>
              </a:defRPr>
            </a:lvl1pPr>
            <a:lvl2pPr marL="742950" indent="-285750">
              <a:defRPr sz="9900">
                <a:solidFill>
                  <a:schemeClr val="tx1"/>
                </a:solidFill>
                <a:latin typeface="Arial" charset="0"/>
                <a:ea typeface="ＭＳ Ｐゴシック" charset="0"/>
              </a:defRPr>
            </a:lvl2pPr>
            <a:lvl3pPr marL="1143000" indent="-228600">
              <a:defRPr sz="9900">
                <a:solidFill>
                  <a:schemeClr val="tx1"/>
                </a:solidFill>
                <a:latin typeface="Arial" charset="0"/>
                <a:ea typeface="ＭＳ Ｐゴシック" charset="0"/>
              </a:defRPr>
            </a:lvl3pPr>
            <a:lvl4pPr marL="1600200" indent="-228600">
              <a:defRPr sz="9900">
                <a:solidFill>
                  <a:schemeClr val="tx1"/>
                </a:solidFill>
                <a:latin typeface="Arial" charset="0"/>
                <a:ea typeface="ＭＳ Ｐゴシック" charset="0"/>
              </a:defRPr>
            </a:lvl4pPr>
            <a:lvl5pPr marL="2057400" indent="-228600">
              <a:defRPr sz="9900">
                <a:solidFill>
                  <a:schemeClr val="tx1"/>
                </a:solidFill>
                <a:latin typeface="Arial" charset="0"/>
                <a:ea typeface="ＭＳ Ｐゴシック" charset="0"/>
              </a:defRPr>
            </a:lvl5pPr>
            <a:lvl6pPr marL="2514600" indent="-228600" defTabSz="2506663" fontAlgn="base">
              <a:spcBef>
                <a:spcPct val="0"/>
              </a:spcBef>
              <a:spcAft>
                <a:spcPct val="0"/>
              </a:spcAft>
              <a:defRPr sz="9900">
                <a:solidFill>
                  <a:schemeClr val="tx1"/>
                </a:solidFill>
                <a:latin typeface="Arial" charset="0"/>
                <a:ea typeface="ＭＳ Ｐゴシック" charset="0"/>
              </a:defRPr>
            </a:lvl6pPr>
            <a:lvl7pPr marL="2971800" indent="-228600" defTabSz="2506663" fontAlgn="base">
              <a:spcBef>
                <a:spcPct val="0"/>
              </a:spcBef>
              <a:spcAft>
                <a:spcPct val="0"/>
              </a:spcAft>
              <a:defRPr sz="9900">
                <a:solidFill>
                  <a:schemeClr val="tx1"/>
                </a:solidFill>
                <a:latin typeface="Arial" charset="0"/>
                <a:ea typeface="ＭＳ Ｐゴシック" charset="0"/>
              </a:defRPr>
            </a:lvl7pPr>
            <a:lvl8pPr marL="3429000" indent="-228600" defTabSz="2506663" fontAlgn="base">
              <a:spcBef>
                <a:spcPct val="0"/>
              </a:spcBef>
              <a:spcAft>
                <a:spcPct val="0"/>
              </a:spcAft>
              <a:defRPr sz="9900">
                <a:solidFill>
                  <a:schemeClr val="tx1"/>
                </a:solidFill>
                <a:latin typeface="Arial" charset="0"/>
                <a:ea typeface="ＭＳ Ｐゴシック" charset="0"/>
              </a:defRPr>
            </a:lvl8pPr>
            <a:lvl9pPr marL="3886200" indent="-228600" defTabSz="2506663" fontAlgn="base">
              <a:spcBef>
                <a:spcPct val="0"/>
              </a:spcBef>
              <a:spcAft>
                <a:spcPct val="0"/>
              </a:spcAft>
              <a:defRPr sz="9900">
                <a:solidFill>
                  <a:schemeClr val="tx1"/>
                </a:solidFill>
                <a:latin typeface="Arial" charset="0"/>
                <a:ea typeface="ＭＳ Ｐゴシック" charset="0"/>
              </a:defRPr>
            </a:lvl9pPr>
          </a:lstStyle>
          <a:p>
            <a:pPr algn="ctr"/>
            <a:r>
              <a:rPr lang="en-US" sz="6000">
                <a:solidFill>
                  <a:srgbClr val="AD122A"/>
                </a:solidFill>
                <a:cs typeface="Arial" charset="0"/>
              </a:rPr>
              <a:t>RESULTS</a:t>
            </a:r>
          </a:p>
        </p:txBody>
      </p:sp>
      <p:sp>
        <p:nvSpPr>
          <p:cNvPr id="66" name="TextBox 28"/>
          <p:cNvSpPr txBox="1">
            <a:spLocks noChangeArrowheads="1"/>
          </p:cNvSpPr>
          <p:nvPr/>
        </p:nvSpPr>
        <p:spPr bwMode="auto">
          <a:xfrm>
            <a:off x="35248697" y="8785225"/>
            <a:ext cx="13716000" cy="10156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9900">
                <a:solidFill>
                  <a:schemeClr val="tx1"/>
                </a:solidFill>
                <a:latin typeface="Arial" charset="0"/>
                <a:ea typeface="ＭＳ Ｐゴシック" charset="0"/>
              </a:defRPr>
            </a:lvl1pPr>
            <a:lvl2pPr marL="742950" indent="-285750">
              <a:defRPr sz="9900">
                <a:solidFill>
                  <a:schemeClr val="tx1"/>
                </a:solidFill>
                <a:latin typeface="Arial" charset="0"/>
                <a:ea typeface="ＭＳ Ｐゴシック" charset="0"/>
              </a:defRPr>
            </a:lvl2pPr>
            <a:lvl3pPr marL="1143000" indent="-228600">
              <a:defRPr sz="9900">
                <a:solidFill>
                  <a:schemeClr val="tx1"/>
                </a:solidFill>
                <a:latin typeface="Arial" charset="0"/>
                <a:ea typeface="ＭＳ Ｐゴシック" charset="0"/>
              </a:defRPr>
            </a:lvl3pPr>
            <a:lvl4pPr marL="1600200" indent="-228600">
              <a:defRPr sz="9900">
                <a:solidFill>
                  <a:schemeClr val="tx1"/>
                </a:solidFill>
                <a:latin typeface="Arial" charset="0"/>
                <a:ea typeface="ＭＳ Ｐゴシック" charset="0"/>
              </a:defRPr>
            </a:lvl4pPr>
            <a:lvl5pPr marL="2057400" indent="-228600">
              <a:defRPr sz="9900">
                <a:solidFill>
                  <a:schemeClr val="tx1"/>
                </a:solidFill>
                <a:latin typeface="Arial" charset="0"/>
                <a:ea typeface="ＭＳ Ｐゴシック" charset="0"/>
              </a:defRPr>
            </a:lvl5pPr>
            <a:lvl6pPr marL="2514600" indent="-228600" defTabSz="2506663" fontAlgn="base">
              <a:spcBef>
                <a:spcPct val="0"/>
              </a:spcBef>
              <a:spcAft>
                <a:spcPct val="0"/>
              </a:spcAft>
              <a:defRPr sz="9900">
                <a:solidFill>
                  <a:schemeClr val="tx1"/>
                </a:solidFill>
                <a:latin typeface="Arial" charset="0"/>
                <a:ea typeface="ＭＳ Ｐゴシック" charset="0"/>
              </a:defRPr>
            </a:lvl6pPr>
            <a:lvl7pPr marL="2971800" indent="-228600" defTabSz="2506663" fontAlgn="base">
              <a:spcBef>
                <a:spcPct val="0"/>
              </a:spcBef>
              <a:spcAft>
                <a:spcPct val="0"/>
              </a:spcAft>
              <a:defRPr sz="9900">
                <a:solidFill>
                  <a:schemeClr val="tx1"/>
                </a:solidFill>
                <a:latin typeface="Arial" charset="0"/>
                <a:ea typeface="ＭＳ Ｐゴシック" charset="0"/>
              </a:defRPr>
            </a:lvl7pPr>
            <a:lvl8pPr marL="3429000" indent="-228600" defTabSz="2506663" fontAlgn="base">
              <a:spcBef>
                <a:spcPct val="0"/>
              </a:spcBef>
              <a:spcAft>
                <a:spcPct val="0"/>
              </a:spcAft>
              <a:defRPr sz="9900">
                <a:solidFill>
                  <a:schemeClr val="tx1"/>
                </a:solidFill>
                <a:latin typeface="Arial" charset="0"/>
                <a:ea typeface="ＭＳ Ｐゴシック" charset="0"/>
              </a:defRPr>
            </a:lvl8pPr>
            <a:lvl9pPr marL="3886200" indent="-228600" defTabSz="2506663" fontAlgn="base">
              <a:spcBef>
                <a:spcPct val="0"/>
              </a:spcBef>
              <a:spcAft>
                <a:spcPct val="0"/>
              </a:spcAft>
              <a:defRPr sz="9900">
                <a:solidFill>
                  <a:schemeClr val="tx1"/>
                </a:solidFill>
                <a:latin typeface="Arial" charset="0"/>
                <a:ea typeface="ＭＳ Ｐゴシック" charset="0"/>
              </a:defRPr>
            </a:lvl9pPr>
          </a:lstStyle>
          <a:p>
            <a:pPr algn="ctr"/>
            <a:r>
              <a:rPr lang="en-US" sz="6000">
                <a:solidFill>
                  <a:srgbClr val="AD122A"/>
                </a:solidFill>
                <a:cs typeface="Arial" charset="0"/>
              </a:rPr>
              <a:t>RESULTS</a:t>
            </a:r>
          </a:p>
        </p:txBody>
      </p:sp>
      <p:sp>
        <p:nvSpPr>
          <p:cNvPr id="72" name="TextBox 34"/>
          <p:cNvSpPr txBox="1">
            <a:spLocks noChangeArrowheads="1"/>
          </p:cNvSpPr>
          <p:nvPr/>
        </p:nvSpPr>
        <p:spPr bwMode="auto">
          <a:xfrm>
            <a:off x="35250250" y="20070351"/>
            <a:ext cx="13716000" cy="1016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9900">
                <a:solidFill>
                  <a:schemeClr val="tx1"/>
                </a:solidFill>
                <a:latin typeface="Arial" charset="0"/>
                <a:ea typeface="ＭＳ Ｐゴシック" charset="0"/>
              </a:defRPr>
            </a:lvl1pPr>
            <a:lvl2pPr marL="742950" indent="-285750">
              <a:defRPr sz="9900">
                <a:solidFill>
                  <a:schemeClr val="tx1"/>
                </a:solidFill>
                <a:latin typeface="Arial" charset="0"/>
                <a:ea typeface="ＭＳ Ｐゴシック" charset="0"/>
              </a:defRPr>
            </a:lvl2pPr>
            <a:lvl3pPr marL="1143000" indent="-228600">
              <a:defRPr sz="9900">
                <a:solidFill>
                  <a:schemeClr val="tx1"/>
                </a:solidFill>
                <a:latin typeface="Arial" charset="0"/>
                <a:ea typeface="ＭＳ Ｐゴシック" charset="0"/>
              </a:defRPr>
            </a:lvl3pPr>
            <a:lvl4pPr marL="1600200" indent="-228600">
              <a:defRPr sz="9900">
                <a:solidFill>
                  <a:schemeClr val="tx1"/>
                </a:solidFill>
                <a:latin typeface="Arial" charset="0"/>
                <a:ea typeface="ＭＳ Ｐゴシック" charset="0"/>
              </a:defRPr>
            </a:lvl4pPr>
            <a:lvl5pPr marL="2057400" indent="-228600">
              <a:defRPr sz="9900">
                <a:solidFill>
                  <a:schemeClr val="tx1"/>
                </a:solidFill>
                <a:latin typeface="Arial" charset="0"/>
                <a:ea typeface="ＭＳ Ｐゴシック" charset="0"/>
              </a:defRPr>
            </a:lvl5pPr>
            <a:lvl6pPr marL="2514600" indent="-228600" defTabSz="2506663" fontAlgn="base">
              <a:spcBef>
                <a:spcPct val="0"/>
              </a:spcBef>
              <a:spcAft>
                <a:spcPct val="0"/>
              </a:spcAft>
              <a:defRPr sz="9900">
                <a:solidFill>
                  <a:schemeClr val="tx1"/>
                </a:solidFill>
                <a:latin typeface="Arial" charset="0"/>
                <a:ea typeface="ＭＳ Ｐゴシック" charset="0"/>
              </a:defRPr>
            </a:lvl6pPr>
            <a:lvl7pPr marL="2971800" indent="-228600" defTabSz="2506663" fontAlgn="base">
              <a:spcBef>
                <a:spcPct val="0"/>
              </a:spcBef>
              <a:spcAft>
                <a:spcPct val="0"/>
              </a:spcAft>
              <a:defRPr sz="9900">
                <a:solidFill>
                  <a:schemeClr val="tx1"/>
                </a:solidFill>
                <a:latin typeface="Arial" charset="0"/>
                <a:ea typeface="ＭＳ Ｐゴシック" charset="0"/>
              </a:defRPr>
            </a:lvl7pPr>
            <a:lvl8pPr marL="3429000" indent="-228600" defTabSz="2506663" fontAlgn="base">
              <a:spcBef>
                <a:spcPct val="0"/>
              </a:spcBef>
              <a:spcAft>
                <a:spcPct val="0"/>
              </a:spcAft>
              <a:defRPr sz="9900">
                <a:solidFill>
                  <a:schemeClr val="tx1"/>
                </a:solidFill>
                <a:latin typeface="Arial" charset="0"/>
                <a:ea typeface="ＭＳ Ｐゴシック" charset="0"/>
              </a:defRPr>
            </a:lvl8pPr>
            <a:lvl9pPr marL="3886200" indent="-228600" defTabSz="2506663" fontAlgn="base">
              <a:spcBef>
                <a:spcPct val="0"/>
              </a:spcBef>
              <a:spcAft>
                <a:spcPct val="0"/>
              </a:spcAft>
              <a:defRPr sz="9900">
                <a:solidFill>
                  <a:schemeClr val="tx1"/>
                </a:solidFill>
                <a:latin typeface="Arial" charset="0"/>
                <a:ea typeface="ＭＳ Ｐゴシック" charset="0"/>
              </a:defRPr>
            </a:lvl9pPr>
          </a:lstStyle>
          <a:p>
            <a:pPr algn="ctr"/>
            <a:r>
              <a:rPr lang="en-US" sz="6000">
                <a:solidFill>
                  <a:srgbClr val="AD122A"/>
                </a:solidFill>
                <a:cs typeface="Arial" charset="0"/>
              </a:rPr>
              <a:t>Conclusion and Future Directions</a:t>
            </a:r>
          </a:p>
        </p:txBody>
      </p:sp>
      <p:sp>
        <p:nvSpPr>
          <p:cNvPr id="73" name="TextBox 35"/>
          <p:cNvSpPr txBox="1">
            <a:spLocks noChangeArrowheads="1"/>
          </p:cNvSpPr>
          <p:nvPr/>
        </p:nvSpPr>
        <p:spPr bwMode="auto">
          <a:xfrm>
            <a:off x="35228351" y="21215598"/>
            <a:ext cx="13716000" cy="37856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40" tIns="45720" rIns="91440" bIns="45720" anchor="t">
            <a:spAutoFit/>
          </a:bodyPr>
          <a:lstStyle>
            <a:lvl1pPr>
              <a:defRPr sz="9900">
                <a:solidFill>
                  <a:schemeClr val="tx1"/>
                </a:solidFill>
                <a:latin typeface="Arial" charset="0"/>
                <a:ea typeface="ＭＳ Ｐゴシック" charset="0"/>
              </a:defRPr>
            </a:lvl1pPr>
            <a:lvl2pPr marL="742950" indent="-285750">
              <a:defRPr sz="9900">
                <a:solidFill>
                  <a:schemeClr val="tx1"/>
                </a:solidFill>
                <a:latin typeface="Arial" charset="0"/>
                <a:ea typeface="ＭＳ Ｐゴシック" charset="0"/>
              </a:defRPr>
            </a:lvl2pPr>
            <a:lvl3pPr marL="1143000" indent="-228600">
              <a:defRPr sz="9900">
                <a:solidFill>
                  <a:schemeClr val="tx1"/>
                </a:solidFill>
                <a:latin typeface="Arial" charset="0"/>
                <a:ea typeface="ＭＳ Ｐゴシック" charset="0"/>
              </a:defRPr>
            </a:lvl3pPr>
            <a:lvl4pPr marL="1600200" indent="-228600">
              <a:defRPr sz="9900">
                <a:solidFill>
                  <a:schemeClr val="tx1"/>
                </a:solidFill>
                <a:latin typeface="Arial" charset="0"/>
                <a:ea typeface="ＭＳ Ｐゴシック" charset="0"/>
              </a:defRPr>
            </a:lvl4pPr>
            <a:lvl5pPr marL="2057400" indent="-228600">
              <a:defRPr sz="9900">
                <a:solidFill>
                  <a:schemeClr val="tx1"/>
                </a:solidFill>
                <a:latin typeface="Arial" charset="0"/>
                <a:ea typeface="ＭＳ Ｐゴシック" charset="0"/>
              </a:defRPr>
            </a:lvl5pPr>
            <a:lvl6pPr marL="2514600" indent="-228600" defTabSz="2506663" fontAlgn="base">
              <a:spcBef>
                <a:spcPct val="0"/>
              </a:spcBef>
              <a:spcAft>
                <a:spcPct val="0"/>
              </a:spcAft>
              <a:defRPr sz="9900">
                <a:solidFill>
                  <a:schemeClr val="tx1"/>
                </a:solidFill>
                <a:latin typeface="Arial" charset="0"/>
                <a:ea typeface="ＭＳ Ｐゴシック" charset="0"/>
              </a:defRPr>
            </a:lvl6pPr>
            <a:lvl7pPr marL="2971800" indent="-228600" defTabSz="2506663" fontAlgn="base">
              <a:spcBef>
                <a:spcPct val="0"/>
              </a:spcBef>
              <a:spcAft>
                <a:spcPct val="0"/>
              </a:spcAft>
              <a:defRPr sz="9900">
                <a:solidFill>
                  <a:schemeClr val="tx1"/>
                </a:solidFill>
                <a:latin typeface="Arial" charset="0"/>
                <a:ea typeface="ＭＳ Ｐゴシック" charset="0"/>
              </a:defRPr>
            </a:lvl7pPr>
            <a:lvl8pPr marL="3429000" indent="-228600" defTabSz="2506663" fontAlgn="base">
              <a:spcBef>
                <a:spcPct val="0"/>
              </a:spcBef>
              <a:spcAft>
                <a:spcPct val="0"/>
              </a:spcAft>
              <a:defRPr sz="9900">
                <a:solidFill>
                  <a:schemeClr val="tx1"/>
                </a:solidFill>
                <a:latin typeface="Arial" charset="0"/>
                <a:ea typeface="ＭＳ Ｐゴシック" charset="0"/>
              </a:defRPr>
            </a:lvl8pPr>
            <a:lvl9pPr marL="3886200" indent="-228600" defTabSz="2506663" fontAlgn="base">
              <a:spcBef>
                <a:spcPct val="0"/>
              </a:spcBef>
              <a:spcAft>
                <a:spcPct val="0"/>
              </a:spcAft>
              <a:defRPr sz="9900">
                <a:solidFill>
                  <a:schemeClr val="tx1"/>
                </a:solidFill>
                <a:latin typeface="Arial" charset="0"/>
                <a:ea typeface="ＭＳ Ｐゴシック" charset="0"/>
              </a:defRPr>
            </a:lvl9pPr>
          </a:lstStyle>
          <a:p>
            <a:r>
              <a:rPr lang="en-US" sz="3000" dirty="0">
                <a:latin typeface="Arial"/>
                <a:ea typeface="ＭＳ Ｐゴシック"/>
                <a:cs typeface="Arial"/>
              </a:rPr>
              <a:t>While there were improvements in knowledge and understanding of racism as a social and structural determinant of health, feedback of the content that was delivered was mixed. Before we engage in the next steps of training residents how to address and respond to racism, we are reassessing our strategies in delivering this important topic. Awareness and acknowledgement of systemic racism must be reckoned with.  It will require continued collaboration, commitment, education and crucial conversations to advance health equity and anti-racism in medicine.</a:t>
            </a:r>
          </a:p>
        </p:txBody>
      </p:sp>
      <p:sp>
        <p:nvSpPr>
          <p:cNvPr id="74" name="TextBox 36"/>
          <p:cNvSpPr txBox="1">
            <a:spLocks noChangeArrowheads="1"/>
          </p:cNvSpPr>
          <p:nvPr/>
        </p:nvSpPr>
        <p:spPr bwMode="auto">
          <a:xfrm>
            <a:off x="35155035" y="26607909"/>
            <a:ext cx="13903325" cy="1016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9900">
                <a:solidFill>
                  <a:schemeClr val="tx1"/>
                </a:solidFill>
                <a:latin typeface="Arial" charset="0"/>
                <a:ea typeface="ＭＳ Ｐゴシック" charset="0"/>
              </a:defRPr>
            </a:lvl1pPr>
            <a:lvl2pPr marL="742950" indent="-285750">
              <a:defRPr sz="9900">
                <a:solidFill>
                  <a:schemeClr val="tx1"/>
                </a:solidFill>
                <a:latin typeface="Arial" charset="0"/>
                <a:ea typeface="ＭＳ Ｐゴシック" charset="0"/>
              </a:defRPr>
            </a:lvl2pPr>
            <a:lvl3pPr marL="1143000" indent="-228600">
              <a:defRPr sz="9900">
                <a:solidFill>
                  <a:schemeClr val="tx1"/>
                </a:solidFill>
                <a:latin typeface="Arial" charset="0"/>
                <a:ea typeface="ＭＳ Ｐゴシック" charset="0"/>
              </a:defRPr>
            </a:lvl3pPr>
            <a:lvl4pPr marL="1600200" indent="-228600">
              <a:defRPr sz="9900">
                <a:solidFill>
                  <a:schemeClr val="tx1"/>
                </a:solidFill>
                <a:latin typeface="Arial" charset="0"/>
                <a:ea typeface="ＭＳ Ｐゴシック" charset="0"/>
              </a:defRPr>
            </a:lvl4pPr>
            <a:lvl5pPr marL="2057400" indent="-228600">
              <a:defRPr sz="9900">
                <a:solidFill>
                  <a:schemeClr val="tx1"/>
                </a:solidFill>
                <a:latin typeface="Arial" charset="0"/>
                <a:ea typeface="ＭＳ Ｐゴシック" charset="0"/>
              </a:defRPr>
            </a:lvl5pPr>
            <a:lvl6pPr marL="2514600" indent="-228600" defTabSz="2506663" fontAlgn="base">
              <a:spcBef>
                <a:spcPct val="0"/>
              </a:spcBef>
              <a:spcAft>
                <a:spcPct val="0"/>
              </a:spcAft>
              <a:defRPr sz="9900">
                <a:solidFill>
                  <a:schemeClr val="tx1"/>
                </a:solidFill>
                <a:latin typeface="Arial" charset="0"/>
                <a:ea typeface="ＭＳ Ｐゴシック" charset="0"/>
              </a:defRPr>
            </a:lvl6pPr>
            <a:lvl7pPr marL="2971800" indent="-228600" defTabSz="2506663" fontAlgn="base">
              <a:spcBef>
                <a:spcPct val="0"/>
              </a:spcBef>
              <a:spcAft>
                <a:spcPct val="0"/>
              </a:spcAft>
              <a:defRPr sz="9900">
                <a:solidFill>
                  <a:schemeClr val="tx1"/>
                </a:solidFill>
                <a:latin typeface="Arial" charset="0"/>
                <a:ea typeface="ＭＳ Ｐゴシック" charset="0"/>
              </a:defRPr>
            </a:lvl7pPr>
            <a:lvl8pPr marL="3429000" indent="-228600" defTabSz="2506663" fontAlgn="base">
              <a:spcBef>
                <a:spcPct val="0"/>
              </a:spcBef>
              <a:spcAft>
                <a:spcPct val="0"/>
              </a:spcAft>
              <a:defRPr sz="9900">
                <a:solidFill>
                  <a:schemeClr val="tx1"/>
                </a:solidFill>
                <a:latin typeface="Arial" charset="0"/>
                <a:ea typeface="ＭＳ Ｐゴシック" charset="0"/>
              </a:defRPr>
            </a:lvl8pPr>
            <a:lvl9pPr marL="3886200" indent="-228600" defTabSz="2506663" fontAlgn="base">
              <a:spcBef>
                <a:spcPct val="0"/>
              </a:spcBef>
              <a:spcAft>
                <a:spcPct val="0"/>
              </a:spcAft>
              <a:defRPr sz="9900">
                <a:solidFill>
                  <a:schemeClr val="tx1"/>
                </a:solidFill>
                <a:latin typeface="Arial" charset="0"/>
                <a:ea typeface="ＭＳ Ｐゴシック" charset="0"/>
              </a:defRPr>
            </a:lvl9pPr>
          </a:lstStyle>
          <a:p>
            <a:pPr algn="ctr"/>
            <a:r>
              <a:rPr lang="en-US" sz="6000">
                <a:solidFill>
                  <a:srgbClr val="AD122A"/>
                </a:solidFill>
                <a:cs typeface="Arial" charset="0"/>
              </a:rPr>
              <a:t>References</a:t>
            </a:r>
          </a:p>
        </p:txBody>
      </p:sp>
      <p:sp>
        <p:nvSpPr>
          <p:cNvPr id="75" name="TextBox 37"/>
          <p:cNvSpPr txBox="1">
            <a:spLocks noChangeArrowheads="1"/>
          </p:cNvSpPr>
          <p:nvPr/>
        </p:nvSpPr>
        <p:spPr bwMode="auto">
          <a:xfrm>
            <a:off x="35248697" y="27548860"/>
            <a:ext cx="13716000" cy="60016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9900">
                <a:solidFill>
                  <a:schemeClr val="tx1"/>
                </a:solidFill>
                <a:latin typeface="Arial" charset="0"/>
                <a:ea typeface="ＭＳ Ｐゴシック" charset="0"/>
              </a:defRPr>
            </a:lvl1pPr>
            <a:lvl2pPr marL="742950" indent="-285750">
              <a:defRPr sz="9900">
                <a:solidFill>
                  <a:schemeClr val="tx1"/>
                </a:solidFill>
                <a:latin typeface="Arial" charset="0"/>
                <a:ea typeface="ＭＳ Ｐゴシック" charset="0"/>
              </a:defRPr>
            </a:lvl2pPr>
            <a:lvl3pPr marL="1143000" indent="-228600">
              <a:defRPr sz="9900">
                <a:solidFill>
                  <a:schemeClr val="tx1"/>
                </a:solidFill>
                <a:latin typeface="Arial" charset="0"/>
                <a:ea typeface="ＭＳ Ｐゴシック" charset="0"/>
              </a:defRPr>
            </a:lvl3pPr>
            <a:lvl4pPr marL="1600200" indent="-228600">
              <a:defRPr sz="9900">
                <a:solidFill>
                  <a:schemeClr val="tx1"/>
                </a:solidFill>
                <a:latin typeface="Arial" charset="0"/>
                <a:ea typeface="ＭＳ Ｐゴシック" charset="0"/>
              </a:defRPr>
            </a:lvl4pPr>
            <a:lvl5pPr marL="2057400" indent="-228600">
              <a:defRPr sz="9900">
                <a:solidFill>
                  <a:schemeClr val="tx1"/>
                </a:solidFill>
                <a:latin typeface="Arial" charset="0"/>
                <a:ea typeface="ＭＳ Ｐゴシック" charset="0"/>
              </a:defRPr>
            </a:lvl5pPr>
            <a:lvl6pPr marL="2514600" indent="-228600" defTabSz="2506663" fontAlgn="base">
              <a:spcBef>
                <a:spcPct val="0"/>
              </a:spcBef>
              <a:spcAft>
                <a:spcPct val="0"/>
              </a:spcAft>
              <a:defRPr sz="9900">
                <a:solidFill>
                  <a:schemeClr val="tx1"/>
                </a:solidFill>
                <a:latin typeface="Arial" charset="0"/>
                <a:ea typeface="ＭＳ Ｐゴシック" charset="0"/>
              </a:defRPr>
            </a:lvl6pPr>
            <a:lvl7pPr marL="2971800" indent="-228600" defTabSz="2506663" fontAlgn="base">
              <a:spcBef>
                <a:spcPct val="0"/>
              </a:spcBef>
              <a:spcAft>
                <a:spcPct val="0"/>
              </a:spcAft>
              <a:defRPr sz="9900">
                <a:solidFill>
                  <a:schemeClr val="tx1"/>
                </a:solidFill>
                <a:latin typeface="Arial" charset="0"/>
                <a:ea typeface="ＭＳ Ｐゴシック" charset="0"/>
              </a:defRPr>
            </a:lvl7pPr>
            <a:lvl8pPr marL="3429000" indent="-228600" defTabSz="2506663" fontAlgn="base">
              <a:spcBef>
                <a:spcPct val="0"/>
              </a:spcBef>
              <a:spcAft>
                <a:spcPct val="0"/>
              </a:spcAft>
              <a:defRPr sz="9900">
                <a:solidFill>
                  <a:schemeClr val="tx1"/>
                </a:solidFill>
                <a:latin typeface="Arial" charset="0"/>
                <a:ea typeface="ＭＳ Ｐゴシック" charset="0"/>
              </a:defRPr>
            </a:lvl8pPr>
            <a:lvl9pPr marL="3886200" indent="-228600" defTabSz="2506663" fontAlgn="base">
              <a:spcBef>
                <a:spcPct val="0"/>
              </a:spcBef>
              <a:spcAft>
                <a:spcPct val="0"/>
              </a:spcAft>
              <a:defRPr sz="9900">
                <a:solidFill>
                  <a:schemeClr val="tx1"/>
                </a:solidFill>
                <a:latin typeface="Arial" charset="0"/>
                <a:ea typeface="ＭＳ Ｐゴシック" charset="0"/>
              </a:defRPr>
            </a:lvl9pPr>
          </a:lstStyle>
          <a:p>
            <a:pPr marL="457200" indent="-457200">
              <a:buAutoNum type="arabicPeriod"/>
            </a:pPr>
            <a:r>
              <a:rPr lang="en-US" sz="2400" dirty="0">
                <a:cs typeface="Arial" charset="0"/>
              </a:rPr>
              <a:t>Nelson, A. Unequal treatment: confronting racial and ethnic disparities in health care. J Natl Med Assoc. 2002 Aug; 94(8):666-8</a:t>
            </a:r>
          </a:p>
          <a:p>
            <a:pPr marL="457200" indent="-457200">
              <a:buAutoNum type="arabicPeriod"/>
            </a:pPr>
            <a:r>
              <a:rPr lang="en-US" sz="2400" dirty="0" err="1">
                <a:cs typeface="Arial" charset="0"/>
              </a:rPr>
              <a:t>Raifman</a:t>
            </a:r>
            <a:r>
              <a:rPr lang="en-US" sz="2400" dirty="0">
                <a:cs typeface="Arial" charset="0"/>
              </a:rPr>
              <a:t> M.A., </a:t>
            </a:r>
            <a:r>
              <a:rPr lang="en-US" sz="2400" dirty="0" err="1">
                <a:cs typeface="Arial" charset="0"/>
              </a:rPr>
              <a:t>Raifman</a:t>
            </a:r>
            <a:r>
              <a:rPr lang="en-US" sz="2400" dirty="0">
                <a:cs typeface="Arial" charset="0"/>
              </a:rPr>
              <a:t> J.R. Disparities in the population at risk of severe illness from COVID-19 by race/ethnicity and income. Am. J. Prev. Med. 2020;59:137–139.</a:t>
            </a:r>
          </a:p>
          <a:p>
            <a:pPr marL="457200" indent="-457200">
              <a:buAutoNum type="arabicPeriod"/>
            </a:pPr>
            <a:r>
              <a:rPr lang="en-US" sz="2400" dirty="0">
                <a:cs typeface="Arial" charset="0"/>
              </a:rPr>
              <a:t>Brad N. Greenwood, Rachel R. Hardeman, Laura Huang, Aaron Sojourner. Physician–patient racial concordance and disparities in birthing mortality for newborns. Proceedings of the National Academy of Sciences Sep 2020, 117 (35) 21194-21200; DOI: 10.1073/pnas.1913405117</a:t>
            </a:r>
          </a:p>
          <a:p>
            <a:pPr marL="457200" indent="-457200">
              <a:buAutoNum type="arabicPeriod"/>
            </a:pPr>
            <a:r>
              <a:rPr lang="en-US" sz="2400" dirty="0">
                <a:cs typeface="Arial" charset="0"/>
              </a:rPr>
              <a:t>Palepu A, </a:t>
            </a:r>
            <a:r>
              <a:rPr lang="en-US" sz="2400" dirty="0" err="1">
                <a:cs typeface="Arial" charset="0"/>
              </a:rPr>
              <a:t>Carr</a:t>
            </a:r>
            <a:r>
              <a:rPr lang="en-US" sz="2400" dirty="0">
                <a:cs typeface="Arial" charset="0"/>
              </a:rPr>
              <a:t> PL, Friedman RH, Amos H, Ash AS, Moskowitz MA. Minority faculty and academic rank in medicine. JAMA. 1998;280(9):767-771. doi:10.1001/jama.280.9.76</a:t>
            </a:r>
          </a:p>
          <a:p>
            <a:pPr marL="457200" indent="-457200">
              <a:buAutoNum type="arabicPeriod"/>
            </a:pPr>
            <a:r>
              <a:rPr lang="en-US" sz="2400" dirty="0" err="1">
                <a:cs typeface="Arial" charset="0"/>
              </a:rPr>
              <a:t>Metzl</a:t>
            </a:r>
            <a:r>
              <a:rPr lang="en-US" sz="2400" dirty="0">
                <a:cs typeface="Arial" charset="0"/>
              </a:rPr>
              <a:t> JM, Hansen H. Structural competency: theorizing a new medical engagement with stigma and inequality. Soc Sci Med. 2014;103:126-133. doi:10.1016/j.socscimed.2013.06.032</a:t>
            </a:r>
          </a:p>
          <a:p>
            <a:pPr marL="457200" indent="-457200">
              <a:buAutoNum type="arabicPeriod"/>
            </a:pPr>
            <a:r>
              <a:rPr lang="en-US" sz="2400" dirty="0">
                <a:cs typeface="Arial" charset="0"/>
              </a:rPr>
              <a:t>Gaskin DJ, Dinwiddie GY, Chan KS, McCleary RR. Residential segregation and the availability of primary care physicians. Health Serv Res. 2012;47(6):2353-2376. doi:10.1111/j.1475-6773.2012.01417</a:t>
            </a:r>
          </a:p>
          <a:p>
            <a:pPr marL="457200" indent="-457200">
              <a:buAutoNum type="arabicPeriod"/>
            </a:pPr>
            <a:r>
              <a:rPr lang="en-US" sz="2400" dirty="0" err="1">
                <a:cs typeface="Arial" charset="0"/>
              </a:rPr>
              <a:t>Fiscella</a:t>
            </a:r>
            <a:r>
              <a:rPr lang="en-US" sz="2400">
                <a:cs typeface="Arial" charset="0"/>
              </a:rPr>
              <a:t> K and </a:t>
            </a:r>
            <a:r>
              <a:rPr lang="en-US" sz="2400" dirty="0" err="1">
                <a:cs typeface="Arial" charset="0"/>
              </a:rPr>
              <a:t>Mechelle</a:t>
            </a:r>
            <a:r>
              <a:rPr lang="en-US" sz="2400" dirty="0">
                <a:cs typeface="Arial" charset="0"/>
              </a:rPr>
              <a:t> R. Sanders. Racial and Ethnic Disparities in the Quality of Health Care. Annual Review of Public Health 2016 37:1, 375-394</a:t>
            </a:r>
          </a:p>
        </p:txBody>
      </p:sp>
      <p:sp>
        <p:nvSpPr>
          <p:cNvPr id="78" name="TextBox 40"/>
          <p:cNvSpPr txBox="1">
            <a:spLocks noChangeArrowheads="1"/>
          </p:cNvSpPr>
          <p:nvPr/>
        </p:nvSpPr>
        <p:spPr bwMode="auto">
          <a:xfrm>
            <a:off x="19201606" y="10083961"/>
            <a:ext cx="12801600" cy="88639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defRPr sz="9900">
                <a:solidFill>
                  <a:schemeClr val="tx1"/>
                </a:solidFill>
                <a:latin typeface="Arial" charset="0"/>
                <a:ea typeface="ＭＳ Ｐゴシック" charset="0"/>
              </a:defRPr>
            </a:lvl1pPr>
            <a:lvl2pPr marL="742950" indent="-285750">
              <a:defRPr sz="9900">
                <a:solidFill>
                  <a:schemeClr val="tx1"/>
                </a:solidFill>
                <a:latin typeface="Arial" charset="0"/>
                <a:ea typeface="ＭＳ Ｐゴシック" charset="0"/>
              </a:defRPr>
            </a:lvl2pPr>
            <a:lvl3pPr marL="1143000" indent="-228600">
              <a:defRPr sz="9900">
                <a:solidFill>
                  <a:schemeClr val="tx1"/>
                </a:solidFill>
                <a:latin typeface="Arial" charset="0"/>
                <a:ea typeface="ＭＳ Ｐゴシック" charset="0"/>
              </a:defRPr>
            </a:lvl3pPr>
            <a:lvl4pPr marL="1600200" indent="-228600">
              <a:defRPr sz="9900">
                <a:solidFill>
                  <a:schemeClr val="tx1"/>
                </a:solidFill>
                <a:latin typeface="Arial" charset="0"/>
                <a:ea typeface="ＭＳ Ｐゴシック" charset="0"/>
              </a:defRPr>
            </a:lvl4pPr>
            <a:lvl5pPr marL="2057400" indent="-228600">
              <a:defRPr sz="9900">
                <a:solidFill>
                  <a:schemeClr val="tx1"/>
                </a:solidFill>
                <a:latin typeface="Arial" charset="0"/>
                <a:ea typeface="ＭＳ Ｐゴシック" charset="0"/>
              </a:defRPr>
            </a:lvl5pPr>
            <a:lvl6pPr marL="2514600" indent="-228600" defTabSz="2506663" fontAlgn="base">
              <a:spcBef>
                <a:spcPct val="0"/>
              </a:spcBef>
              <a:spcAft>
                <a:spcPct val="0"/>
              </a:spcAft>
              <a:defRPr sz="9900">
                <a:solidFill>
                  <a:schemeClr val="tx1"/>
                </a:solidFill>
                <a:latin typeface="Arial" charset="0"/>
                <a:ea typeface="ＭＳ Ｐゴシック" charset="0"/>
              </a:defRPr>
            </a:lvl6pPr>
            <a:lvl7pPr marL="2971800" indent="-228600" defTabSz="2506663" fontAlgn="base">
              <a:spcBef>
                <a:spcPct val="0"/>
              </a:spcBef>
              <a:spcAft>
                <a:spcPct val="0"/>
              </a:spcAft>
              <a:defRPr sz="9900">
                <a:solidFill>
                  <a:schemeClr val="tx1"/>
                </a:solidFill>
                <a:latin typeface="Arial" charset="0"/>
                <a:ea typeface="ＭＳ Ｐゴシック" charset="0"/>
              </a:defRPr>
            </a:lvl7pPr>
            <a:lvl8pPr marL="3429000" indent="-228600" defTabSz="2506663" fontAlgn="base">
              <a:spcBef>
                <a:spcPct val="0"/>
              </a:spcBef>
              <a:spcAft>
                <a:spcPct val="0"/>
              </a:spcAft>
              <a:defRPr sz="9900">
                <a:solidFill>
                  <a:schemeClr val="tx1"/>
                </a:solidFill>
                <a:latin typeface="Arial" charset="0"/>
                <a:ea typeface="ＭＳ Ｐゴシック" charset="0"/>
              </a:defRPr>
            </a:lvl8pPr>
            <a:lvl9pPr marL="3886200" indent="-228600" defTabSz="2506663" fontAlgn="base">
              <a:spcBef>
                <a:spcPct val="0"/>
              </a:spcBef>
              <a:spcAft>
                <a:spcPct val="0"/>
              </a:spcAft>
              <a:defRPr sz="9900">
                <a:solidFill>
                  <a:schemeClr val="tx1"/>
                </a:solidFill>
                <a:latin typeface="Arial" charset="0"/>
                <a:ea typeface="ＭＳ Ｐゴシック" charset="0"/>
              </a:defRPr>
            </a:lvl9pPr>
          </a:lstStyle>
          <a:p>
            <a:r>
              <a:rPr lang="en-US" sz="3000" dirty="0">
                <a:latin typeface="Arial"/>
                <a:ea typeface="ＭＳ Ｐゴシック"/>
                <a:cs typeface="Arial"/>
              </a:rPr>
              <a:t>The session consisted of:</a:t>
            </a:r>
          </a:p>
          <a:p>
            <a:endParaRPr lang="en-US" sz="3000" dirty="0">
              <a:cs typeface="Arial" charset="0"/>
            </a:endParaRPr>
          </a:p>
          <a:p>
            <a:pPr marL="457200" indent="-457200">
              <a:buFont typeface="Arial" panose="020B0604020202020204" pitchFamily="34" charset="0"/>
              <a:buChar char="•"/>
            </a:pPr>
            <a:r>
              <a:rPr lang="en-US" sz="3000" dirty="0">
                <a:latin typeface="Arial"/>
                <a:ea typeface="ＭＳ Ｐゴシック"/>
                <a:cs typeface="Arial"/>
              </a:rPr>
              <a:t>Lectures</a:t>
            </a:r>
          </a:p>
          <a:p>
            <a:pPr marL="457200" indent="-457200">
              <a:buFont typeface="Arial" panose="020B0604020202020204" pitchFamily="34" charset="0"/>
              <a:buChar char="•"/>
            </a:pPr>
            <a:r>
              <a:rPr lang="en-US" sz="3000" dirty="0">
                <a:latin typeface="Arial"/>
                <a:ea typeface="ＭＳ Ｐゴシック"/>
                <a:cs typeface="Arial"/>
              </a:rPr>
              <a:t>Video segments</a:t>
            </a:r>
          </a:p>
          <a:p>
            <a:pPr marL="457200" indent="-457200">
              <a:buFont typeface="Arial" panose="020B0604020202020204" pitchFamily="34" charset="0"/>
              <a:buChar char="•"/>
            </a:pPr>
            <a:r>
              <a:rPr lang="en-US" sz="3000" dirty="0">
                <a:latin typeface="Arial"/>
                <a:ea typeface="ＭＳ Ｐゴシック"/>
                <a:cs typeface="Arial"/>
              </a:rPr>
              <a:t>Reflection</a:t>
            </a:r>
          </a:p>
          <a:p>
            <a:pPr marL="457200" indent="-457200">
              <a:buFont typeface="Arial" panose="020B0604020202020204" pitchFamily="34" charset="0"/>
              <a:buChar char="•"/>
            </a:pPr>
            <a:r>
              <a:rPr lang="en-US" sz="3000" dirty="0">
                <a:latin typeface="Arial"/>
                <a:ea typeface="ＭＳ Ｐゴシック"/>
                <a:cs typeface="Arial"/>
              </a:rPr>
              <a:t>Racial wealth gap simulation that highlighted federal policies that have led to structural harm. </a:t>
            </a:r>
          </a:p>
          <a:p>
            <a:endParaRPr lang="en-US" sz="3000" dirty="0">
              <a:cs typeface="Arial" charset="0"/>
            </a:endParaRPr>
          </a:p>
          <a:p>
            <a:pPr marL="457200" indent="-457200">
              <a:buFont typeface="Arial" panose="020B0604020202020204" pitchFamily="34" charset="0"/>
              <a:buChar char="•"/>
            </a:pPr>
            <a:r>
              <a:rPr lang="en-US" sz="3000" dirty="0">
                <a:latin typeface="Arial"/>
                <a:ea typeface="ＭＳ Ｐゴシック"/>
                <a:cs typeface="Arial"/>
              </a:rPr>
              <a:t>Intern residents participated in the workshop during their orientation month in July 2020. The setting was a mix of small group discussion with some material presented over zoom. Second- and third-year residents participated in a similar workshop in November 2020, but all content was delivered via zoom and done remotely in breakout groups (due to the COVID pandemic). </a:t>
            </a:r>
            <a:endParaRPr lang="en-US" sz="3000" dirty="0">
              <a:cs typeface="Arial" charset="0"/>
            </a:endParaRPr>
          </a:p>
          <a:p>
            <a:endParaRPr lang="en-US" sz="3000" dirty="0">
              <a:cs typeface="Arial" charset="0"/>
            </a:endParaRPr>
          </a:p>
          <a:p>
            <a:r>
              <a:rPr lang="en-US" sz="3000" dirty="0">
                <a:latin typeface="Arial"/>
                <a:ea typeface="ＭＳ Ｐゴシック"/>
                <a:cs typeface="Arial"/>
              </a:rPr>
              <a:t>Surveys were administered to all participating residents before and immediately after the workshop. Surveys consisted of 8 items assessing respondents’ education in and understanding of bias and racism. Responses were not matched from Pre to Post administration.</a:t>
            </a:r>
            <a:endParaRPr lang="en-US" sz="3000" dirty="0">
              <a:cs typeface="Arial" charset="0"/>
            </a:endParaRPr>
          </a:p>
        </p:txBody>
      </p:sp>
      <p:sp>
        <p:nvSpPr>
          <p:cNvPr id="79" name="TextBox 42"/>
          <p:cNvSpPr txBox="1">
            <a:spLocks noChangeArrowheads="1"/>
          </p:cNvSpPr>
          <p:nvPr/>
        </p:nvSpPr>
        <p:spPr bwMode="auto">
          <a:xfrm>
            <a:off x="2147246" y="8785225"/>
            <a:ext cx="13901738" cy="1016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9900">
                <a:solidFill>
                  <a:schemeClr val="tx1"/>
                </a:solidFill>
                <a:latin typeface="Arial" charset="0"/>
                <a:ea typeface="ＭＳ Ｐゴシック" charset="0"/>
              </a:defRPr>
            </a:lvl1pPr>
            <a:lvl2pPr marL="742950" indent="-285750">
              <a:defRPr sz="9900">
                <a:solidFill>
                  <a:schemeClr val="tx1"/>
                </a:solidFill>
                <a:latin typeface="Arial" charset="0"/>
                <a:ea typeface="ＭＳ Ｐゴシック" charset="0"/>
              </a:defRPr>
            </a:lvl2pPr>
            <a:lvl3pPr marL="1143000" indent="-228600">
              <a:defRPr sz="9900">
                <a:solidFill>
                  <a:schemeClr val="tx1"/>
                </a:solidFill>
                <a:latin typeface="Arial" charset="0"/>
                <a:ea typeface="ＭＳ Ｐゴシック" charset="0"/>
              </a:defRPr>
            </a:lvl3pPr>
            <a:lvl4pPr marL="1600200" indent="-228600">
              <a:defRPr sz="9900">
                <a:solidFill>
                  <a:schemeClr val="tx1"/>
                </a:solidFill>
                <a:latin typeface="Arial" charset="0"/>
                <a:ea typeface="ＭＳ Ｐゴシック" charset="0"/>
              </a:defRPr>
            </a:lvl4pPr>
            <a:lvl5pPr marL="2057400" indent="-228600">
              <a:defRPr sz="9900">
                <a:solidFill>
                  <a:schemeClr val="tx1"/>
                </a:solidFill>
                <a:latin typeface="Arial" charset="0"/>
                <a:ea typeface="ＭＳ Ｐゴシック" charset="0"/>
              </a:defRPr>
            </a:lvl5pPr>
            <a:lvl6pPr marL="2514600" indent="-228600" defTabSz="2506663" fontAlgn="base">
              <a:spcBef>
                <a:spcPct val="0"/>
              </a:spcBef>
              <a:spcAft>
                <a:spcPct val="0"/>
              </a:spcAft>
              <a:defRPr sz="9900">
                <a:solidFill>
                  <a:schemeClr val="tx1"/>
                </a:solidFill>
                <a:latin typeface="Arial" charset="0"/>
                <a:ea typeface="ＭＳ Ｐゴシック" charset="0"/>
              </a:defRPr>
            </a:lvl6pPr>
            <a:lvl7pPr marL="2971800" indent="-228600" defTabSz="2506663" fontAlgn="base">
              <a:spcBef>
                <a:spcPct val="0"/>
              </a:spcBef>
              <a:spcAft>
                <a:spcPct val="0"/>
              </a:spcAft>
              <a:defRPr sz="9900">
                <a:solidFill>
                  <a:schemeClr val="tx1"/>
                </a:solidFill>
                <a:latin typeface="Arial" charset="0"/>
                <a:ea typeface="ＭＳ Ｐゴシック" charset="0"/>
              </a:defRPr>
            </a:lvl7pPr>
            <a:lvl8pPr marL="3429000" indent="-228600" defTabSz="2506663" fontAlgn="base">
              <a:spcBef>
                <a:spcPct val="0"/>
              </a:spcBef>
              <a:spcAft>
                <a:spcPct val="0"/>
              </a:spcAft>
              <a:defRPr sz="9900">
                <a:solidFill>
                  <a:schemeClr val="tx1"/>
                </a:solidFill>
                <a:latin typeface="Arial" charset="0"/>
                <a:ea typeface="ＭＳ Ｐゴシック" charset="0"/>
              </a:defRPr>
            </a:lvl8pPr>
            <a:lvl9pPr marL="3886200" indent="-228600" defTabSz="2506663" fontAlgn="base">
              <a:spcBef>
                <a:spcPct val="0"/>
              </a:spcBef>
              <a:spcAft>
                <a:spcPct val="0"/>
              </a:spcAft>
              <a:defRPr sz="9900">
                <a:solidFill>
                  <a:schemeClr val="tx1"/>
                </a:solidFill>
                <a:latin typeface="Arial" charset="0"/>
                <a:ea typeface="ＭＳ Ｐゴシック" charset="0"/>
              </a:defRPr>
            </a:lvl9pPr>
          </a:lstStyle>
          <a:p>
            <a:pPr algn="ctr"/>
            <a:r>
              <a:rPr lang="en-US" sz="6000">
                <a:solidFill>
                  <a:srgbClr val="AD122A"/>
                </a:solidFill>
                <a:cs typeface="Arial" charset="0"/>
              </a:rPr>
              <a:t>BACKGROUND</a:t>
            </a:r>
          </a:p>
        </p:txBody>
      </p:sp>
      <p:cxnSp>
        <p:nvCxnSpPr>
          <p:cNvPr id="80" name="Straight Connector 79"/>
          <p:cNvCxnSpPr/>
          <p:nvPr/>
        </p:nvCxnSpPr>
        <p:spPr>
          <a:xfrm>
            <a:off x="10160365" y="542991"/>
            <a:ext cx="0" cy="5408045"/>
          </a:xfrm>
          <a:prstGeom prst="line">
            <a:avLst/>
          </a:prstGeom>
        </p:spPr>
        <p:style>
          <a:lnRef idx="2">
            <a:schemeClr val="accent1"/>
          </a:lnRef>
          <a:fillRef idx="0">
            <a:schemeClr val="accent1"/>
          </a:fillRef>
          <a:effectRef idx="1">
            <a:schemeClr val="accent1"/>
          </a:effectRef>
          <a:fontRef idx="minor">
            <a:schemeClr val="tx1"/>
          </a:fontRef>
        </p:style>
      </p:cxnSp>
      <p:pic>
        <p:nvPicPr>
          <p:cNvPr id="2" name="Pictur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7849631" y="34929763"/>
            <a:ext cx="2817813" cy="1143000"/>
          </a:xfrm>
          <a:prstGeom prst="rect">
            <a:avLst/>
          </a:prstGeom>
        </p:spPr>
      </p:pic>
      <p:pic>
        <p:nvPicPr>
          <p:cNvPr id="41" name="Picture 4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35266" y="1016890"/>
            <a:ext cx="8185083" cy="2688336"/>
          </a:xfrm>
          <a:prstGeom prst="rect">
            <a:avLst/>
          </a:prstGeom>
        </p:spPr>
      </p:pic>
      <p:sp>
        <p:nvSpPr>
          <p:cNvPr id="35" name="Rectangle 34">
            <a:extLst>
              <a:ext uri="{FF2B5EF4-FFF2-40B4-BE49-F238E27FC236}">
                <a16:creationId xmlns:a16="http://schemas.microsoft.com/office/drawing/2014/main" id="{09959E64-B7A4-4A5F-B861-B45E02746BF2}"/>
              </a:ext>
            </a:extLst>
          </p:cNvPr>
          <p:cNvSpPr>
            <a:spLocks noChangeArrowheads="1"/>
          </p:cNvSpPr>
          <p:nvPr/>
        </p:nvSpPr>
        <p:spPr bwMode="auto">
          <a:xfrm>
            <a:off x="1289318" y="21210284"/>
            <a:ext cx="15541625" cy="3072727"/>
          </a:xfrm>
          <a:prstGeom prst="rect">
            <a:avLst/>
          </a:prstGeom>
          <a:solidFill>
            <a:srgbClr val="FFFFFF"/>
          </a:solidFill>
          <a:ln w="25400">
            <a:solidFill>
              <a:srgbClr val="AD122A"/>
            </a:solidFill>
            <a:round/>
            <a:headEnd/>
            <a:tailEnd/>
          </a:ln>
          <a:effectLst>
            <a:outerShdw blurRad="63500" dist="23000" dir="5400000" rotWithShape="0">
              <a:srgbClr val="000000">
                <a:alpha val="34999"/>
              </a:srgbClr>
            </a:outerShdw>
          </a:effectLst>
        </p:spPr>
        <p:txBody>
          <a:bodyPr anchor="ctr"/>
          <a:lstStyle/>
          <a:p>
            <a:pPr algn="ctr" defTabSz="2508062" fontAlgn="auto">
              <a:spcBef>
                <a:spcPts val="0"/>
              </a:spcBef>
              <a:spcAft>
                <a:spcPts val="0"/>
              </a:spcAft>
              <a:defRPr/>
            </a:pPr>
            <a:endParaRPr lang="en-US">
              <a:solidFill>
                <a:schemeClr val="lt1"/>
              </a:solidFill>
              <a:latin typeface="+mn-lt"/>
              <a:ea typeface="+mn-ea"/>
            </a:endParaRPr>
          </a:p>
        </p:txBody>
      </p:sp>
      <p:sp>
        <p:nvSpPr>
          <p:cNvPr id="37" name="TextBox 21">
            <a:extLst>
              <a:ext uri="{FF2B5EF4-FFF2-40B4-BE49-F238E27FC236}">
                <a16:creationId xmlns:a16="http://schemas.microsoft.com/office/drawing/2014/main" id="{7494F17C-EA49-4D8F-9CDE-03F64721E574}"/>
              </a:ext>
            </a:extLst>
          </p:cNvPr>
          <p:cNvSpPr txBox="1">
            <a:spLocks noChangeArrowheads="1"/>
          </p:cNvSpPr>
          <p:nvPr/>
        </p:nvSpPr>
        <p:spPr bwMode="auto">
          <a:xfrm>
            <a:off x="2199423" y="22599004"/>
            <a:ext cx="13716000" cy="14773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9900">
                <a:solidFill>
                  <a:schemeClr val="tx1"/>
                </a:solidFill>
                <a:latin typeface="Arial" charset="0"/>
                <a:ea typeface="ＭＳ Ｐゴシック" charset="0"/>
              </a:defRPr>
            </a:lvl1pPr>
            <a:lvl2pPr marL="742950" indent="-285750">
              <a:defRPr sz="9900">
                <a:solidFill>
                  <a:schemeClr val="tx1"/>
                </a:solidFill>
                <a:latin typeface="Arial" charset="0"/>
                <a:ea typeface="ＭＳ Ｐゴシック" charset="0"/>
              </a:defRPr>
            </a:lvl2pPr>
            <a:lvl3pPr marL="1143000" indent="-228600">
              <a:defRPr sz="9900">
                <a:solidFill>
                  <a:schemeClr val="tx1"/>
                </a:solidFill>
                <a:latin typeface="Arial" charset="0"/>
                <a:ea typeface="ＭＳ Ｐゴシック" charset="0"/>
              </a:defRPr>
            </a:lvl3pPr>
            <a:lvl4pPr marL="1600200" indent="-228600">
              <a:defRPr sz="9900">
                <a:solidFill>
                  <a:schemeClr val="tx1"/>
                </a:solidFill>
                <a:latin typeface="Arial" charset="0"/>
                <a:ea typeface="ＭＳ Ｐゴシック" charset="0"/>
              </a:defRPr>
            </a:lvl4pPr>
            <a:lvl5pPr marL="2057400" indent="-228600">
              <a:defRPr sz="9900">
                <a:solidFill>
                  <a:schemeClr val="tx1"/>
                </a:solidFill>
                <a:latin typeface="Arial" charset="0"/>
                <a:ea typeface="ＭＳ Ｐゴシック" charset="0"/>
              </a:defRPr>
            </a:lvl5pPr>
            <a:lvl6pPr marL="2514600" indent="-228600" defTabSz="2506663" fontAlgn="base">
              <a:spcBef>
                <a:spcPct val="0"/>
              </a:spcBef>
              <a:spcAft>
                <a:spcPct val="0"/>
              </a:spcAft>
              <a:defRPr sz="9900">
                <a:solidFill>
                  <a:schemeClr val="tx1"/>
                </a:solidFill>
                <a:latin typeface="Arial" charset="0"/>
                <a:ea typeface="ＭＳ Ｐゴシック" charset="0"/>
              </a:defRPr>
            </a:lvl6pPr>
            <a:lvl7pPr marL="2971800" indent="-228600" defTabSz="2506663" fontAlgn="base">
              <a:spcBef>
                <a:spcPct val="0"/>
              </a:spcBef>
              <a:spcAft>
                <a:spcPct val="0"/>
              </a:spcAft>
              <a:defRPr sz="9900">
                <a:solidFill>
                  <a:schemeClr val="tx1"/>
                </a:solidFill>
                <a:latin typeface="Arial" charset="0"/>
                <a:ea typeface="ＭＳ Ｐゴシック" charset="0"/>
              </a:defRPr>
            </a:lvl7pPr>
            <a:lvl8pPr marL="3429000" indent="-228600" defTabSz="2506663" fontAlgn="base">
              <a:spcBef>
                <a:spcPct val="0"/>
              </a:spcBef>
              <a:spcAft>
                <a:spcPct val="0"/>
              </a:spcAft>
              <a:defRPr sz="9900">
                <a:solidFill>
                  <a:schemeClr val="tx1"/>
                </a:solidFill>
                <a:latin typeface="Arial" charset="0"/>
                <a:ea typeface="ＭＳ Ｐゴシック" charset="0"/>
              </a:defRPr>
            </a:lvl8pPr>
            <a:lvl9pPr marL="3886200" indent="-228600" defTabSz="2506663" fontAlgn="base">
              <a:spcBef>
                <a:spcPct val="0"/>
              </a:spcBef>
              <a:spcAft>
                <a:spcPct val="0"/>
              </a:spcAft>
              <a:defRPr sz="9900">
                <a:solidFill>
                  <a:schemeClr val="tx1"/>
                </a:solidFill>
                <a:latin typeface="Arial" charset="0"/>
                <a:ea typeface="ＭＳ Ｐゴシック" charset="0"/>
              </a:defRPr>
            </a:lvl9pPr>
          </a:lstStyle>
          <a:p>
            <a:r>
              <a:rPr lang="en-US" sz="3000">
                <a:cs typeface="Arial" charset="0"/>
              </a:rPr>
              <a:t>Intern orientation provided an opportunity for us to reaffirm the importance of this topic for our new residents. We also assimilated this content to the second- and third-year residents.</a:t>
            </a:r>
          </a:p>
        </p:txBody>
      </p:sp>
      <p:sp>
        <p:nvSpPr>
          <p:cNvPr id="38" name="Rectangle 37">
            <a:extLst>
              <a:ext uri="{FF2B5EF4-FFF2-40B4-BE49-F238E27FC236}">
                <a16:creationId xmlns:a16="http://schemas.microsoft.com/office/drawing/2014/main" id="{BF2FCF8F-FA4E-41BB-BFF1-12D244151271}"/>
              </a:ext>
            </a:extLst>
          </p:cNvPr>
          <p:cNvSpPr>
            <a:spLocks noChangeArrowheads="1"/>
          </p:cNvSpPr>
          <p:nvPr/>
        </p:nvSpPr>
        <p:spPr bwMode="auto">
          <a:xfrm>
            <a:off x="1289318" y="28530923"/>
            <a:ext cx="15541625" cy="5485956"/>
          </a:xfrm>
          <a:prstGeom prst="rect">
            <a:avLst/>
          </a:prstGeom>
          <a:solidFill>
            <a:srgbClr val="FFFFFF"/>
          </a:solidFill>
          <a:ln w="25400">
            <a:solidFill>
              <a:srgbClr val="AD122A"/>
            </a:solidFill>
            <a:round/>
            <a:headEnd/>
            <a:tailEnd/>
          </a:ln>
          <a:effectLst>
            <a:outerShdw blurRad="63500" dist="23000" dir="5400000" rotWithShape="0">
              <a:srgbClr val="000000">
                <a:alpha val="34999"/>
              </a:srgbClr>
            </a:outerShdw>
          </a:effectLst>
        </p:spPr>
        <p:txBody>
          <a:bodyPr anchor="ctr"/>
          <a:lstStyle/>
          <a:p>
            <a:pPr algn="ctr" defTabSz="2508062" fontAlgn="auto">
              <a:spcBef>
                <a:spcPts val="0"/>
              </a:spcBef>
              <a:spcAft>
                <a:spcPts val="0"/>
              </a:spcAft>
              <a:defRPr/>
            </a:pPr>
            <a:endParaRPr lang="en-US">
              <a:solidFill>
                <a:schemeClr val="lt1"/>
              </a:solidFill>
              <a:latin typeface="+mn-lt"/>
              <a:ea typeface="+mn-ea"/>
            </a:endParaRPr>
          </a:p>
        </p:txBody>
      </p:sp>
      <p:sp>
        <p:nvSpPr>
          <p:cNvPr id="39" name="TextBox 21">
            <a:extLst>
              <a:ext uri="{FF2B5EF4-FFF2-40B4-BE49-F238E27FC236}">
                <a16:creationId xmlns:a16="http://schemas.microsoft.com/office/drawing/2014/main" id="{ABB93B11-5FC9-4E0A-8DF1-784C9E9B572A}"/>
              </a:ext>
            </a:extLst>
          </p:cNvPr>
          <p:cNvSpPr txBox="1">
            <a:spLocks noChangeArrowheads="1"/>
          </p:cNvSpPr>
          <p:nvPr/>
        </p:nvSpPr>
        <p:spPr bwMode="auto">
          <a:xfrm>
            <a:off x="2364896" y="28688593"/>
            <a:ext cx="13716000" cy="51706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defRPr sz="9900">
                <a:solidFill>
                  <a:schemeClr val="tx1"/>
                </a:solidFill>
                <a:latin typeface="Arial" charset="0"/>
                <a:ea typeface="ＭＳ Ｐゴシック" charset="0"/>
              </a:defRPr>
            </a:lvl1pPr>
            <a:lvl2pPr marL="742950" indent="-285750">
              <a:defRPr sz="9900">
                <a:solidFill>
                  <a:schemeClr val="tx1"/>
                </a:solidFill>
                <a:latin typeface="Arial" charset="0"/>
                <a:ea typeface="ＭＳ Ｐゴシック" charset="0"/>
              </a:defRPr>
            </a:lvl2pPr>
            <a:lvl3pPr marL="1143000" indent="-228600">
              <a:defRPr sz="9900">
                <a:solidFill>
                  <a:schemeClr val="tx1"/>
                </a:solidFill>
                <a:latin typeface="Arial" charset="0"/>
                <a:ea typeface="ＭＳ Ｐゴシック" charset="0"/>
              </a:defRPr>
            </a:lvl3pPr>
            <a:lvl4pPr marL="1600200" indent="-228600">
              <a:defRPr sz="9900">
                <a:solidFill>
                  <a:schemeClr val="tx1"/>
                </a:solidFill>
                <a:latin typeface="Arial" charset="0"/>
                <a:ea typeface="ＭＳ Ｐゴシック" charset="0"/>
              </a:defRPr>
            </a:lvl4pPr>
            <a:lvl5pPr marL="2057400" indent="-228600">
              <a:defRPr sz="9900">
                <a:solidFill>
                  <a:schemeClr val="tx1"/>
                </a:solidFill>
                <a:latin typeface="Arial" charset="0"/>
                <a:ea typeface="ＭＳ Ｐゴシック" charset="0"/>
              </a:defRPr>
            </a:lvl5pPr>
            <a:lvl6pPr marL="2514600" indent="-228600" defTabSz="2506663" fontAlgn="base">
              <a:spcBef>
                <a:spcPct val="0"/>
              </a:spcBef>
              <a:spcAft>
                <a:spcPct val="0"/>
              </a:spcAft>
              <a:defRPr sz="9900">
                <a:solidFill>
                  <a:schemeClr val="tx1"/>
                </a:solidFill>
                <a:latin typeface="Arial" charset="0"/>
                <a:ea typeface="ＭＳ Ｐゴシック" charset="0"/>
              </a:defRPr>
            </a:lvl6pPr>
            <a:lvl7pPr marL="2971800" indent="-228600" defTabSz="2506663" fontAlgn="base">
              <a:spcBef>
                <a:spcPct val="0"/>
              </a:spcBef>
              <a:spcAft>
                <a:spcPct val="0"/>
              </a:spcAft>
              <a:defRPr sz="9900">
                <a:solidFill>
                  <a:schemeClr val="tx1"/>
                </a:solidFill>
                <a:latin typeface="Arial" charset="0"/>
                <a:ea typeface="ＭＳ Ｐゴシック" charset="0"/>
              </a:defRPr>
            </a:lvl7pPr>
            <a:lvl8pPr marL="3429000" indent="-228600" defTabSz="2506663" fontAlgn="base">
              <a:spcBef>
                <a:spcPct val="0"/>
              </a:spcBef>
              <a:spcAft>
                <a:spcPct val="0"/>
              </a:spcAft>
              <a:defRPr sz="9900">
                <a:solidFill>
                  <a:schemeClr val="tx1"/>
                </a:solidFill>
                <a:latin typeface="Arial" charset="0"/>
                <a:ea typeface="ＭＳ Ｐゴシック" charset="0"/>
              </a:defRPr>
            </a:lvl8pPr>
            <a:lvl9pPr marL="3886200" indent="-228600" defTabSz="2506663" fontAlgn="base">
              <a:spcBef>
                <a:spcPct val="0"/>
              </a:spcBef>
              <a:spcAft>
                <a:spcPct val="0"/>
              </a:spcAft>
              <a:defRPr sz="9900">
                <a:solidFill>
                  <a:schemeClr val="tx1"/>
                </a:solidFill>
                <a:latin typeface="Arial" charset="0"/>
                <a:ea typeface="ＭＳ Ｐゴシック" charset="0"/>
              </a:defRPr>
            </a:lvl9pPr>
          </a:lstStyle>
          <a:p>
            <a:r>
              <a:rPr lang="en-US" sz="3000" dirty="0">
                <a:solidFill>
                  <a:schemeClr val="accent2"/>
                </a:solidFill>
                <a:latin typeface="Arial"/>
                <a:ea typeface="ＭＳ Ｐゴシック"/>
                <a:cs typeface="Arial"/>
              </a:rPr>
              <a:t>STEPS:</a:t>
            </a:r>
          </a:p>
          <a:p>
            <a:endParaRPr lang="en-US" sz="3000" dirty="0">
              <a:cs typeface="Arial" charset="0"/>
            </a:endParaRPr>
          </a:p>
          <a:p>
            <a:pPr marL="514350" indent="-514350">
              <a:buAutoNum type="arabicPeriod"/>
            </a:pPr>
            <a:r>
              <a:rPr lang="en-US" sz="3000" dirty="0">
                <a:cs typeface="Arial" charset="0"/>
              </a:rPr>
              <a:t>Acknowledge our own privilege, hierarchy in health care, and unconscious bias. </a:t>
            </a:r>
          </a:p>
          <a:p>
            <a:pPr marL="514350" indent="-514350">
              <a:buAutoNum type="arabicPeriod"/>
            </a:pPr>
            <a:r>
              <a:rPr lang="en-US" sz="3000">
                <a:cs typeface="Arial" charset="0"/>
              </a:rPr>
              <a:t>Examine the historical and structural roots of racism- the root causes of health disparities- including the living and working conditions of our own BIPOC communities in Omaha. </a:t>
            </a:r>
          </a:p>
          <a:p>
            <a:pPr marL="514350" indent="-514350">
              <a:buAutoNum type="arabicPeriod"/>
            </a:pPr>
            <a:r>
              <a:rPr lang="en-US" sz="3000" dirty="0">
                <a:cs typeface="Arial" charset="0"/>
              </a:rPr>
              <a:t>Develop skills needed to address racism across multiple setting and promote health equity in clinical decision making.</a:t>
            </a:r>
          </a:p>
          <a:p>
            <a:pPr marL="514350" indent="-514350">
              <a:buAutoNum type="arabicPeriod"/>
            </a:pPr>
            <a:r>
              <a:rPr lang="en-US" sz="3000" dirty="0">
                <a:cs typeface="Arial" charset="0"/>
              </a:rPr>
              <a:t>Develop concrete plans to promote health equity and demonstrate anti-racist behavior recognizable to the BIPOC community.</a:t>
            </a:r>
          </a:p>
        </p:txBody>
      </p:sp>
      <p:sp>
        <p:nvSpPr>
          <p:cNvPr id="43" name="TextBox 19">
            <a:extLst>
              <a:ext uri="{FF2B5EF4-FFF2-40B4-BE49-F238E27FC236}">
                <a16:creationId xmlns:a16="http://schemas.microsoft.com/office/drawing/2014/main" id="{D160C0C4-0CB0-498C-AE26-194BD2B056C1}"/>
              </a:ext>
            </a:extLst>
          </p:cNvPr>
          <p:cNvSpPr txBox="1">
            <a:spLocks noChangeArrowheads="1"/>
          </p:cNvSpPr>
          <p:nvPr/>
        </p:nvSpPr>
        <p:spPr bwMode="auto">
          <a:xfrm>
            <a:off x="2109261" y="21324919"/>
            <a:ext cx="13901738" cy="1016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9900">
                <a:solidFill>
                  <a:schemeClr val="tx1"/>
                </a:solidFill>
                <a:latin typeface="Arial" charset="0"/>
                <a:ea typeface="ＭＳ Ｐゴシック" charset="0"/>
              </a:defRPr>
            </a:lvl1pPr>
            <a:lvl2pPr marL="742950" indent="-285750">
              <a:defRPr sz="9900">
                <a:solidFill>
                  <a:schemeClr val="tx1"/>
                </a:solidFill>
                <a:latin typeface="Arial" charset="0"/>
                <a:ea typeface="ＭＳ Ｐゴシック" charset="0"/>
              </a:defRPr>
            </a:lvl2pPr>
            <a:lvl3pPr marL="1143000" indent="-228600">
              <a:defRPr sz="9900">
                <a:solidFill>
                  <a:schemeClr val="tx1"/>
                </a:solidFill>
                <a:latin typeface="Arial" charset="0"/>
                <a:ea typeface="ＭＳ Ｐゴシック" charset="0"/>
              </a:defRPr>
            </a:lvl3pPr>
            <a:lvl4pPr marL="1600200" indent="-228600">
              <a:defRPr sz="9900">
                <a:solidFill>
                  <a:schemeClr val="tx1"/>
                </a:solidFill>
                <a:latin typeface="Arial" charset="0"/>
                <a:ea typeface="ＭＳ Ｐゴシック" charset="0"/>
              </a:defRPr>
            </a:lvl4pPr>
            <a:lvl5pPr marL="2057400" indent="-228600">
              <a:defRPr sz="9900">
                <a:solidFill>
                  <a:schemeClr val="tx1"/>
                </a:solidFill>
                <a:latin typeface="Arial" charset="0"/>
                <a:ea typeface="ＭＳ Ｐゴシック" charset="0"/>
              </a:defRPr>
            </a:lvl5pPr>
            <a:lvl6pPr marL="2514600" indent="-228600" defTabSz="2506663" fontAlgn="base">
              <a:spcBef>
                <a:spcPct val="0"/>
              </a:spcBef>
              <a:spcAft>
                <a:spcPct val="0"/>
              </a:spcAft>
              <a:defRPr sz="9900">
                <a:solidFill>
                  <a:schemeClr val="tx1"/>
                </a:solidFill>
                <a:latin typeface="Arial" charset="0"/>
                <a:ea typeface="ＭＳ Ｐゴシック" charset="0"/>
              </a:defRPr>
            </a:lvl6pPr>
            <a:lvl7pPr marL="2971800" indent="-228600" defTabSz="2506663" fontAlgn="base">
              <a:spcBef>
                <a:spcPct val="0"/>
              </a:spcBef>
              <a:spcAft>
                <a:spcPct val="0"/>
              </a:spcAft>
              <a:defRPr sz="9900">
                <a:solidFill>
                  <a:schemeClr val="tx1"/>
                </a:solidFill>
                <a:latin typeface="Arial" charset="0"/>
                <a:ea typeface="ＭＳ Ｐゴシック" charset="0"/>
              </a:defRPr>
            </a:lvl7pPr>
            <a:lvl8pPr marL="3429000" indent="-228600" defTabSz="2506663" fontAlgn="base">
              <a:spcBef>
                <a:spcPct val="0"/>
              </a:spcBef>
              <a:spcAft>
                <a:spcPct val="0"/>
              </a:spcAft>
              <a:defRPr sz="9900">
                <a:solidFill>
                  <a:schemeClr val="tx1"/>
                </a:solidFill>
                <a:latin typeface="Arial" charset="0"/>
                <a:ea typeface="ＭＳ Ｐゴシック" charset="0"/>
              </a:defRPr>
            </a:lvl8pPr>
            <a:lvl9pPr marL="3886200" indent="-228600" defTabSz="2506663" fontAlgn="base">
              <a:spcBef>
                <a:spcPct val="0"/>
              </a:spcBef>
              <a:spcAft>
                <a:spcPct val="0"/>
              </a:spcAft>
              <a:defRPr sz="9900">
                <a:solidFill>
                  <a:schemeClr val="tx1"/>
                </a:solidFill>
                <a:latin typeface="Arial" charset="0"/>
                <a:ea typeface="ＭＳ Ｐゴシック" charset="0"/>
              </a:defRPr>
            </a:lvl9pPr>
          </a:lstStyle>
          <a:p>
            <a:pPr algn="ctr"/>
            <a:r>
              <a:rPr lang="en-US" sz="6000">
                <a:solidFill>
                  <a:srgbClr val="AD122A"/>
                </a:solidFill>
                <a:cs typeface="Arial" charset="0"/>
              </a:rPr>
              <a:t>CURRICULUM</a:t>
            </a:r>
          </a:p>
        </p:txBody>
      </p:sp>
      <p:sp>
        <p:nvSpPr>
          <p:cNvPr id="59" name="Rectangle 58">
            <a:extLst>
              <a:ext uri="{FF2B5EF4-FFF2-40B4-BE49-F238E27FC236}">
                <a16:creationId xmlns:a16="http://schemas.microsoft.com/office/drawing/2014/main" id="{E8394412-660F-4883-85EF-F61364497B2D}"/>
              </a:ext>
            </a:extLst>
          </p:cNvPr>
          <p:cNvSpPr>
            <a:spLocks noChangeArrowheads="1"/>
          </p:cNvSpPr>
          <p:nvPr/>
        </p:nvSpPr>
        <p:spPr bwMode="auto">
          <a:xfrm>
            <a:off x="1289318" y="24911287"/>
            <a:ext cx="15541625" cy="3011703"/>
          </a:xfrm>
          <a:prstGeom prst="rect">
            <a:avLst/>
          </a:prstGeom>
          <a:solidFill>
            <a:srgbClr val="FFFFFF"/>
          </a:solidFill>
          <a:ln w="25400">
            <a:solidFill>
              <a:srgbClr val="AD122A"/>
            </a:solidFill>
            <a:round/>
            <a:headEnd/>
            <a:tailEnd/>
          </a:ln>
          <a:effectLst>
            <a:outerShdw blurRad="63500" dist="23000" dir="5400000" rotWithShape="0">
              <a:srgbClr val="000000">
                <a:alpha val="34999"/>
              </a:srgbClr>
            </a:outerShdw>
          </a:effectLst>
        </p:spPr>
        <p:txBody>
          <a:bodyPr anchor="ctr"/>
          <a:lstStyle/>
          <a:p>
            <a:pPr algn="ctr" defTabSz="2508062" fontAlgn="auto">
              <a:spcBef>
                <a:spcPts val="0"/>
              </a:spcBef>
              <a:spcAft>
                <a:spcPts val="0"/>
              </a:spcAft>
              <a:defRPr/>
            </a:pPr>
            <a:endParaRPr lang="en-US">
              <a:solidFill>
                <a:schemeClr val="lt1"/>
              </a:solidFill>
              <a:latin typeface="+mn-lt"/>
              <a:ea typeface="+mn-ea"/>
            </a:endParaRPr>
          </a:p>
        </p:txBody>
      </p:sp>
      <p:sp>
        <p:nvSpPr>
          <p:cNvPr id="62" name="TextBox 21">
            <a:extLst>
              <a:ext uri="{FF2B5EF4-FFF2-40B4-BE49-F238E27FC236}">
                <a16:creationId xmlns:a16="http://schemas.microsoft.com/office/drawing/2014/main" id="{8452119A-159F-41B0-8101-FDD573698713}"/>
              </a:ext>
            </a:extLst>
          </p:cNvPr>
          <p:cNvSpPr txBox="1">
            <a:spLocks noChangeArrowheads="1"/>
          </p:cNvSpPr>
          <p:nvPr/>
        </p:nvSpPr>
        <p:spPr bwMode="auto">
          <a:xfrm>
            <a:off x="2199423" y="25026668"/>
            <a:ext cx="13716000" cy="28623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defRPr sz="9900">
                <a:solidFill>
                  <a:schemeClr val="tx1"/>
                </a:solidFill>
                <a:latin typeface="Arial" charset="0"/>
                <a:ea typeface="ＭＳ Ｐゴシック" charset="0"/>
              </a:defRPr>
            </a:lvl1pPr>
            <a:lvl2pPr marL="742950" indent="-285750">
              <a:defRPr sz="9900">
                <a:solidFill>
                  <a:schemeClr val="tx1"/>
                </a:solidFill>
                <a:latin typeface="Arial" charset="0"/>
                <a:ea typeface="ＭＳ Ｐゴシック" charset="0"/>
              </a:defRPr>
            </a:lvl2pPr>
            <a:lvl3pPr marL="1143000" indent="-228600">
              <a:defRPr sz="9900">
                <a:solidFill>
                  <a:schemeClr val="tx1"/>
                </a:solidFill>
                <a:latin typeface="Arial" charset="0"/>
                <a:ea typeface="ＭＳ Ｐゴシック" charset="0"/>
              </a:defRPr>
            </a:lvl3pPr>
            <a:lvl4pPr marL="1600200" indent="-228600">
              <a:defRPr sz="9900">
                <a:solidFill>
                  <a:schemeClr val="tx1"/>
                </a:solidFill>
                <a:latin typeface="Arial" charset="0"/>
                <a:ea typeface="ＭＳ Ｐゴシック" charset="0"/>
              </a:defRPr>
            </a:lvl4pPr>
            <a:lvl5pPr marL="2057400" indent="-228600">
              <a:defRPr sz="9900">
                <a:solidFill>
                  <a:schemeClr val="tx1"/>
                </a:solidFill>
                <a:latin typeface="Arial" charset="0"/>
                <a:ea typeface="ＭＳ Ｐゴシック" charset="0"/>
              </a:defRPr>
            </a:lvl5pPr>
            <a:lvl6pPr marL="2514600" indent="-228600" defTabSz="2506663" fontAlgn="base">
              <a:spcBef>
                <a:spcPct val="0"/>
              </a:spcBef>
              <a:spcAft>
                <a:spcPct val="0"/>
              </a:spcAft>
              <a:defRPr sz="9900">
                <a:solidFill>
                  <a:schemeClr val="tx1"/>
                </a:solidFill>
                <a:latin typeface="Arial" charset="0"/>
                <a:ea typeface="ＭＳ Ｐゴシック" charset="0"/>
              </a:defRPr>
            </a:lvl6pPr>
            <a:lvl7pPr marL="2971800" indent="-228600" defTabSz="2506663" fontAlgn="base">
              <a:spcBef>
                <a:spcPct val="0"/>
              </a:spcBef>
              <a:spcAft>
                <a:spcPct val="0"/>
              </a:spcAft>
              <a:defRPr sz="9900">
                <a:solidFill>
                  <a:schemeClr val="tx1"/>
                </a:solidFill>
                <a:latin typeface="Arial" charset="0"/>
                <a:ea typeface="ＭＳ Ｐゴシック" charset="0"/>
              </a:defRPr>
            </a:lvl7pPr>
            <a:lvl8pPr marL="3429000" indent="-228600" defTabSz="2506663" fontAlgn="base">
              <a:spcBef>
                <a:spcPct val="0"/>
              </a:spcBef>
              <a:spcAft>
                <a:spcPct val="0"/>
              </a:spcAft>
              <a:defRPr sz="9900">
                <a:solidFill>
                  <a:schemeClr val="tx1"/>
                </a:solidFill>
                <a:latin typeface="Arial" charset="0"/>
                <a:ea typeface="ＭＳ Ｐゴシック" charset="0"/>
              </a:defRPr>
            </a:lvl8pPr>
            <a:lvl9pPr marL="3886200" indent="-228600" defTabSz="2506663" fontAlgn="base">
              <a:spcBef>
                <a:spcPct val="0"/>
              </a:spcBef>
              <a:spcAft>
                <a:spcPct val="0"/>
              </a:spcAft>
              <a:defRPr sz="9900">
                <a:solidFill>
                  <a:schemeClr val="tx1"/>
                </a:solidFill>
                <a:latin typeface="Arial" charset="0"/>
                <a:ea typeface="ＭＳ Ｐゴシック" charset="0"/>
              </a:defRPr>
            </a:lvl9pPr>
          </a:lstStyle>
          <a:p>
            <a:r>
              <a:rPr lang="en-US" sz="3000">
                <a:solidFill>
                  <a:schemeClr val="accent2"/>
                </a:solidFill>
                <a:latin typeface="Arial"/>
                <a:ea typeface="ＭＳ Ｐゴシック"/>
                <a:cs typeface="Arial"/>
              </a:rPr>
              <a:t>GOALS:</a:t>
            </a:r>
          </a:p>
          <a:p>
            <a:endParaRPr lang="en-US" sz="3000">
              <a:cs typeface="Arial" charset="0"/>
            </a:endParaRPr>
          </a:p>
          <a:p>
            <a:pPr marL="514350" indent="-514350">
              <a:buAutoNum type="arabicPeriod"/>
            </a:pPr>
            <a:r>
              <a:rPr lang="en-US" sz="3000">
                <a:latin typeface="Arial"/>
                <a:ea typeface="ＭＳ Ｐゴシック"/>
                <a:cs typeface="Arial"/>
              </a:rPr>
              <a:t>Bring awareness to racism as a structural determinant of health. </a:t>
            </a:r>
            <a:endParaRPr lang="en-US" sz="3000">
              <a:cs typeface="Arial" charset="0"/>
            </a:endParaRPr>
          </a:p>
          <a:p>
            <a:pPr marL="514350" indent="-514350">
              <a:buAutoNum type="arabicPeriod"/>
            </a:pPr>
            <a:r>
              <a:rPr lang="en-US" sz="3000">
                <a:cs typeface="Arial" charset="0"/>
              </a:rPr>
              <a:t>Increase the capacity to recognize and respond to the ways in which racism contributes to the vulnerability and ill health of the patients and communities we serve.</a:t>
            </a:r>
            <a:r>
              <a:rPr lang="en-US" sz="3000" baseline="30000">
                <a:cs typeface="Arial" charset="0"/>
              </a:rPr>
              <a:t>5</a:t>
            </a:r>
            <a:r>
              <a:rPr lang="en-US" sz="3000">
                <a:cs typeface="Arial" charset="0"/>
              </a:rPr>
              <a:t> </a:t>
            </a:r>
          </a:p>
        </p:txBody>
      </p:sp>
      <p:sp>
        <p:nvSpPr>
          <p:cNvPr id="46" name="TextBox 26">
            <a:extLst>
              <a:ext uri="{FF2B5EF4-FFF2-40B4-BE49-F238E27FC236}">
                <a16:creationId xmlns:a16="http://schemas.microsoft.com/office/drawing/2014/main" id="{9887F751-1334-4AC3-B43F-5E50C59242AF}"/>
              </a:ext>
            </a:extLst>
          </p:cNvPr>
          <p:cNvSpPr txBox="1">
            <a:spLocks noChangeArrowheads="1"/>
          </p:cNvSpPr>
          <p:nvPr/>
        </p:nvSpPr>
        <p:spPr bwMode="auto">
          <a:xfrm>
            <a:off x="35248697" y="9992071"/>
            <a:ext cx="13716000" cy="8402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40" tIns="45720" rIns="91440" bIns="45720" anchor="t">
            <a:spAutoFit/>
          </a:bodyPr>
          <a:lstStyle>
            <a:lvl1pPr>
              <a:defRPr sz="9900">
                <a:solidFill>
                  <a:schemeClr val="tx1"/>
                </a:solidFill>
                <a:latin typeface="Arial" charset="0"/>
                <a:ea typeface="ＭＳ Ｐゴシック" charset="0"/>
              </a:defRPr>
            </a:lvl1pPr>
            <a:lvl2pPr marL="742950" indent="-285750">
              <a:defRPr sz="9900">
                <a:solidFill>
                  <a:schemeClr val="tx1"/>
                </a:solidFill>
                <a:latin typeface="Arial" charset="0"/>
                <a:ea typeface="ＭＳ Ｐゴシック" charset="0"/>
              </a:defRPr>
            </a:lvl2pPr>
            <a:lvl3pPr marL="1143000" indent="-228600">
              <a:defRPr sz="9900">
                <a:solidFill>
                  <a:schemeClr val="tx1"/>
                </a:solidFill>
                <a:latin typeface="Arial" charset="0"/>
                <a:ea typeface="ＭＳ Ｐゴシック" charset="0"/>
              </a:defRPr>
            </a:lvl3pPr>
            <a:lvl4pPr marL="1600200" indent="-228600">
              <a:defRPr sz="9900">
                <a:solidFill>
                  <a:schemeClr val="tx1"/>
                </a:solidFill>
                <a:latin typeface="Arial" charset="0"/>
                <a:ea typeface="ＭＳ Ｐゴシック" charset="0"/>
              </a:defRPr>
            </a:lvl4pPr>
            <a:lvl5pPr marL="2057400" indent="-228600">
              <a:defRPr sz="9900">
                <a:solidFill>
                  <a:schemeClr val="tx1"/>
                </a:solidFill>
                <a:latin typeface="Arial" charset="0"/>
                <a:ea typeface="ＭＳ Ｐゴシック" charset="0"/>
              </a:defRPr>
            </a:lvl5pPr>
            <a:lvl6pPr marL="2514600" indent="-228600" defTabSz="2506663" fontAlgn="base">
              <a:spcBef>
                <a:spcPct val="0"/>
              </a:spcBef>
              <a:spcAft>
                <a:spcPct val="0"/>
              </a:spcAft>
              <a:defRPr sz="9900">
                <a:solidFill>
                  <a:schemeClr val="tx1"/>
                </a:solidFill>
                <a:latin typeface="Arial" charset="0"/>
                <a:ea typeface="ＭＳ Ｐゴシック" charset="0"/>
              </a:defRPr>
            </a:lvl6pPr>
            <a:lvl7pPr marL="2971800" indent="-228600" defTabSz="2506663" fontAlgn="base">
              <a:spcBef>
                <a:spcPct val="0"/>
              </a:spcBef>
              <a:spcAft>
                <a:spcPct val="0"/>
              </a:spcAft>
              <a:defRPr sz="9900">
                <a:solidFill>
                  <a:schemeClr val="tx1"/>
                </a:solidFill>
                <a:latin typeface="Arial" charset="0"/>
                <a:ea typeface="ＭＳ Ｐゴシック" charset="0"/>
              </a:defRPr>
            </a:lvl7pPr>
            <a:lvl8pPr marL="3429000" indent="-228600" defTabSz="2506663" fontAlgn="base">
              <a:spcBef>
                <a:spcPct val="0"/>
              </a:spcBef>
              <a:spcAft>
                <a:spcPct val="0"/>
              </a:spcAft>
              <a:defRPr sz="9900">
                <a:solidFill>
                  <a:schemeClr val="tx1"/>
                </a:solidFill>
                <a:latin typeface="Arial" charset="0"/>
                <a:ea typeface="ＭＳ Ｐゴシック" charset="0"/>
              </a:defRPr>
            </a:lvl8pPr>
            <a:lvl9pPr marL="3886200" indent="-228600" defTabSz="2506663" fontAlgn="base">
              <a:spcBef>
                <a:spcPct val="0"/>
              </a:spcBef>
              <a:spcAft>
                <a:spcPct val="0"/>
              </a:spcAft>
              <a:defRPr sz="9900">
                <a:solidFill>
                  <a:schemeClr val="tx1"/>
                </a:solidFill>
                <a:latin typeface="Arial" charset="0"/>
                <a:ea typeface="ＭＳ Ｐゴシック" charset="0"/>
              </a:defRPr>
            </a:lvl9pPr>
          </a:lstStyle>
          <a:p>
            <a:r>
              <a:rPr lang="en-US" sz="3000">
                <a:latin typeface="Arial"/>
                <a:ea typeface="ＭＳ Ｐゴシック"/>
                <a:cs typeface="Arial"/>
              </a:rPr>
              <a:t>Seventeen interns attended the workshop and all completed the pre and post surveys. Twenty-one second- and third-year residents attended the workshop. All completed the pre survey and 19 completed the post survey. </a:t>
            </a:r>
            <a:endParaRPr lang="en-US" sz="3000">
              <a:cs typeface="Arial" charset="0"/>
            </a:endParaRPr>
          </a:p>
          <a:p>
            <a:endParaRPr lang="en-US" sz="3000">
              <a:cs typeface="Arial" charset="0"/>
            </a:endParaRPr>
          </a:p>
          <a:p>
            <a:r>
              <a:rPr lang="en-US" sz="3000">
                <a:latin typeface="Arial"/>
                <a:ea typeface="ＭＳ Ｐゴシック"/>
                <a:cs typeface="Arial"/>
              </a:rPr>
              <a:t>Respondents demonstrated statistically significant improvements in all 8 questions concerning their education in and understanding of bias and racism.  Many were eager to learn about the next steps in addressing bias and racism along with practical solutions.</a:t>
            </a:r>
          </a:p>
          <a:p>
            <a:endParaRPr lang="en-US" sz="3000">
              <a:latin typeface="Arial"/>
              <a:ea typeface="ＭＳ Ｐゴシック"/>
              <a:cs typeface="Arial"/>
            </a:endParaRPr>
          </a:p>
          <a:p>
            <a:r>
              <a:rPr lang="en-US" sz="3000">
                <a:latin typeface="Arial"/>
                <a:ea typeface="ＭＳ Ｐゴシック"/>
                <a:cs typeface="Arial"/>
              </a:rPr>
              <a:t>However, there were several critical comments regarding the session, some lengthy in response.  The following are a few themes that emerged from their comments:</a:t>
            </a:r>
          </a:p>
          <a:p>
            <a:endParaRPr lang="en-US" sz="3000">
              <a:latin typeface="Arial"/>
              <a:ea typeface="ＭＳ Ｐゴシック"/>
              <a:cs typeface="Arial"/>
            </a:endParaRPr>
          </a:p>
          <a:p>
            <a:pPr marL="457200" indent="-457200">
              <a:buFont typeface="Arial"/>
              <a:buChar char="•"/>
            </a:pPr>
            <a:r>
              <a:rPr lang="en-US" sz="3000">
                <a:latin typeface="Arial"/>
                <a:ea typeface="ＭＳ Ｐゴシック"/>
                <a:cs typeface="Arial"/>
              </a:rPr>
              <a:t>Denial about the existence of systemic racism</a:t>
            </a:r>
          </a:p>
          <a:p>
            <a:pPr marL="457200" indent="-457200">
              <a:buFont typeface="Arial"/>
              <a:buChar char="•"/>
            </a:pPr>
            <a:r>
              <a:rPr lang="en-US" sz="3000">
                <a:latin typeface="Arial"/>
                <a:ea typeface="ＭＳ Ｐゴシック"/>
                <a:cs typeface="Arial"/>
              </a:rPr>
              <a:t>Factual misrepresentation</a:t>
            </a:r>
          </a:p>
          <a:p>
            <a:pPr marL="457200" indent="-457200">
              <a:buFont typeface="Arial"/>
              <a:buChar char="•"/>
            </a:pPr>
            <a:r>
              <a:rPr lang="en-US" sz="3000">
                <a:latin typeface="Arial"/>
                <a:ea typeface="ＭＳ Ｐゴシック"/>
                <a:cs typeface="Arial"/>
              </a:rPr>
              <a:t>White shaming</a:t>
            </a:r>
          </a:p>
          <a:p>
            <a:pPr marL="457200" indent="-457200">
              <a:buFont typeface="Arial"/>
              <a:buChar char="•"/>
            </a:pPr>
            <a:r>
              <a:rPr lang="en-US" sz="3000">
                <a:latin typeface="Arial"/>
                <a:ea typeface="ＭＳ Ｐゴシック"/>
                <a:cs typeface="Arial"/>
              </a:rPr>
              <a:t>Political agenda</a:t>
            </a:r>
          </a:p>
          <a:p>
            <a:pPr marL="457200" indent="-457200">
              <a:buFont typeface="Arial"/>
              <a:buChar char="•"/>
            </a:pPr>
            <a:r>
              <a:rPr lang="en-US" sz="3000">
                <a:latin typeface="Arial"/>
                <a:ea typeface="ＭＳ Ｐゴシック"/>
                <a:cs typeface="Arial"/>
              </a:rPr>
              <a:t>Race baiting</a:t>
            </a:r>
          </a:p>
        </p:txBody>
      </p:sp>
      <p:graphicFrame>
        <p:nvGraphicFramePr>
          <p:cNvPr id="11" name="Object 10">
            <a:extLst>
              <a:ext uri="{FF2B5EF4-FFF2-40B4-BE49-F238E27FC236}">
                <a16:creationId xmlns:a16="http://schemas.microsoft.com/office/drawing/2014/main" id="{0840D553-8EDA-486D-994B-524234C9ADF8}"/>
              </a:ext>
            </a:extLst>
          </p:cNvPr>
          <p:cNvGraphicFramePr>
            <a:graphicFrameLocks noChangeAspect="1"/>
          </p:cNvGraphicFramePr>
          <p:nvPr>
            <p:extLst>
              <p:ext uri="{D42A27DB-BD31-4B8C-83A1-F6EECF244321}">
                <p14:modId xmlns:p14="http://schemas.microsoft.com/office/powerpoint/2010/main" val="1715347347"/>
              </p:ext>
            </p:extLst>
          </p:nvPr>
        </p:nvGraphicFramePr>
        <p:xfrm>
          <a:off x="19152919" y="22034867"/>
          <a:ext cx="12898974" cy="10765178"/>
        </p:xfrm>
        <a:graphic>
          <a:graphicData uri="http://schemas.openxmlformats.org/presentationml/2006/ole">
            <mc:AlternateContent xmlns:mc="http://schemas.openxmlformats.org/markup-compatibility/2006">
              <mc:Choice xmlns:v="urn:schemas-microsoft-com:vml" Requires="v">
                <p:oleObj spid="_x0000_s1028" name="Worksheet" r:id="rId9" imgW="9366139" imgH="7816931" progId="Excel.Sheet.12">
                  <p:embed/>
                </p:oleObj>
              </mc:Choice>
              <mc:Fallback>
                <p:oleObj name="Worksheet" r:id="rId9" imgW="9366139" imgH="7816931" progId="Excel.Sheet.12">
                  <p:embed/>
                  <p:pic>
                    <p:nvPicPr>
                      <p:cNvPr id="11" name="Object 10">
                        <a:extLst>
                          <a:ext uri="{FF2B5EF4-FFF2-40B4-BE49-F238E27FC236}">
                            <a16:creationId xmlns:a16="http://schemas.microsoft.com/office/drawing/2014/main" id="{0840D553-8EDA-486D-994B-524234C9ADF8}"/>
                          </a:ext>
                        </a:extLst>
                      </p:cNvPr>
                      <p:cNvPicPr/>
                      <p:nvPr/>
                    </p:nvPicPr>
                    <p:blipFill>
                      <a:blip r:embed="rId10"/>
                      <a:stretch>
                        <a:fillRect/>
                      </a:stretch>
                    </p:blipFill>
                    <p:spPr>
                      <a:xfrm>
                        <a:off x="19152919" y="22034867"/>
                        <a:ext cx="12898974" cy="10765178"/>
                      </a:xfrm>
                      <a:prstGeom prst="rect">
                        <a:avLst/>
                      </a:prstGeom>
                    </p:spPr>
                  </p:pic>
                </p:oleObj>
              </mc:Fallback>
            </mc:AlternateContent>
          </a:graphicData>
        </a:graphic>
      </p:graphicFrame>
      <p:sp>
        <p:nvSpPr>
          <p:cNvPr id="12" name="TextBox 11">
            <a:extLst>
              <a:ext uri="{FF2B5EF4-FFF2-40B4-BE49-F238E27FC236}">
                <a16:creationId xmlns:a16="http://schemas.microsoft.com/office/drawing/2014/main" id="{E8866802-D79B-4924-9CA7-0E52AB85C1AC}"/>
              </a:ext>
            </a:extLst>
          </p:cNvPr>
          <p:cNvSpPr txBox="1"/>
          <p:nvPr/>
        </p:nvSpPr>
        <p:spPr>
          <a:xfrm>
            <a:off x="19008376" y="33012255"/>
            <a:ext cx="12587006" cy="830997"/>
          </a:xfrm>
          <a:prstGeom prst="rect">
            <a:avLst/>
          </a:prstGeom>
          <a:noFill/>
        </p:spPr>
        <p:txBody>
          <a:bodyPr wrap="square" rtlCol="0">
            <a:spAutoFit/>
          </a:bodyPr>
          <a:lstStyle/>
          <a:p>
            <a:r>
              <a:rPr lang="en-US" sz="2400"/>
              <a:t>* Scored on a 5-point scale where 1=Strongly Disagree, 2=Disagree, 3=Neutral, 4=Agree, and 5=Strongly Agree</a:t>
            </a:r>
          </a:p>
        </p:txBody>
      </p:sp>
      <p:pic>
        <p:nvPicPr>
          <p:cNvPr id="34" name="Audio 1">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11"/>
          <a:stretch>
            <a:fillRect/>
          </a:stretch>
        </p:blipFill>
        <p:spPr>
          <a:xfrm>
            <a:off x="48221149" y="29682566"/>
            <a:ext cx="2560320" cy="256032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descr="https://powerpoint.officeapps.live.com/pods/GetClipboardImage.ashx?Id=cfc0830c-40e7-4fc0-bf99-67e33168eef3&amp;DC=US1C&amp;wdoverrides=GetClipboardImageEnabled:tru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8377" y="3659823"/>
            <a:ext cx="50389646" cy="283441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29692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600200" y="5015760"/>
            <a:ext cx="48006000" cy="1643527"/>
          </a:xfrm>
          <a:prstGeom prst="rect">
            <a:avLst/>
          </a:prstGeom>
          <a:noFill/>
        </p:spPr>
        <p:txBody>
          <a:bodyPr wrap="square" rtlCol="0">
            <a:spAutoFit/>
          </a:bodyPr>
          <a:lstStyle/>
          <a:p>
            <a:pPr algn="ctr"/>
            <a:r>
              <a:rPr lang="en-US" sz="10080" b="1" dirty="0">
                <a:latin typeface="Arial" panose="020B0604020202020204" pitchFamily="34" charset="0"/>
                <a:cs typeface="Arial" panose="020B0604020202020204" pitchFamily="34" charset="0"/>
              </a:rPr>
              <a:t>Social Determinants of Health Education Committee</a:t>
            </a:r>
          </a:p>
        </p:txBody>
      </p:sp>
      <p:sp>
        <p:nvSpPr>
          <p:cNvPr id="16" name="TextBox 15"/>
          <p:cNvSpPr txBox="1"/>
          <p:nvPr/>
        </p:nvSpPr>
        <p:spPr>
          <a:xfrm>
            <a:off x="601883" y="16674108"/>
            <a:ext cx="7955401" cy="1902059"/>
          </a:xfrm>
          <a:prstGeom prst="rect">
            <a:avLst/>
          </a:prstGeom>
          <a:noFill/>
        </p:spPr>
        <p:txBody>
          <a:bodyPr wrap="square" rtlCol="0">
            <a:spAutoFit/>
          </a:bodyPr>
          <a:lstStyle/>
          <a:p>
            <a:pPr algn="ctr"/>
            <a:r>
              <a:rPr lang="en-US" sz="5880" dirty="0">
                <a:latin typeface="Arial" panose="020B0604020202020204" pitchFamily="34" charset="0"/>
                <a:cs typeface="Arial" panose="020B0604020202020204" pitchFamily="34" charset="0"/>
              </a:rPr>
              <a:t>Hannah Christiansen, MD</a:t>
            </a:r>
          </a:p>
        </p:txBody>
      </p:sp>
      <p:sp>
        <p:nvSpPr>
          <p:cNvPr id="17" name="TextBox 16"/>
          <p:cNvSpPr txBox="1"/>
          <p:nvPr/>
        </p:nvSpPr>
        <p:spPr>
          <a:xfrm>
            <a:off x="8557284" y="16812750"/>
            <a:ext cx="8875444" cy="997196"/>
          </a:xfrm>
          <a:prstGeom prst="rect">
            <a:avLst/>
          </a:prstGeom>
          <a:noFill/>
        </p:spPr>
        <p:txBody>
          <a:bodyPr wrap="square" rtlCol="0">
            <a:spAutoFit/>
          </a:bodyPr>
          <a:lstStyle/>
          <a:p>
            <a:pPr algn="ctr"/>
            <a:r>
              <a:rPr lang="en-US" sz="5880" dirty="0">
                <a:latin typeface="Arial" panose="020B0604020202020204" pitchFamily="34" charset="0"/>
                <a:cs typeface="Arial" panose="020B0604020202020204" pitchFamily="34" charset="0"/>
              </a:rPr>
              <a:t>Susan Evans, MD</a:t>
            </a:r>
          </a:p>
        </p:txBody>
      </p:sp>
      <p:sp>
        <p:nvSpPr>
          <p:cNvPr id="18" name="TextBox 17"/>
          <p:cNvSpPr txBox="1"/>
          <p:nvPr/>
        </p:nvSpPr>
        <p:spPr>
          <a:xfrm>
            <a:off x="17767888" y="16740741"/>
            <a:ext cx="8875444" cy="997196"/>
          </a:xfrm>
          <a:prstGeom prst="rect">
            <a:avLst/>
          </a:prstGeom>
          <a:noFill/>
        </p:spPr>
        <p:txBody>
          <a:bodyPr wrap="square" rtlCol="0">
            <a:spAutoFit/>
          </a:bodyPr>
          <a:lstStyle/>
          <a:p>
            <a:pPr algn="ctr"/>
            <a:r>
              <a:rPr lang="en-US" sz="5880" dirty="0">
                <a:latin typeface="Arial" panose="020B0604020202020204" pitchFamily="34" charset="0"/>
                <a:cs typeface="Arial" panose="020B0604020202020204" pitchFamily="34" charset="0"/>
              </a:rPr>
              <a:t>Jenenne Geske, PhD</a:t>
            </a:r>
          </a:p>
        </p:txBody>
      </p:sp>
      <p:pic>
        <p:nvPicPr>
          <p:cNvPr id="29" name="Picture 2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4565" y="7720027"/>
            <a:ext cx="7290045" cy="84008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0" name="Picture 2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35207" y="7718639"/>
            <a:ext cx="7289146" cy="840223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1" name="Picture 3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534951" y="7823818"/>
            <a:ext cx="7209170" cy="829705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9" name="TextBox 18"/>
          <p:cNvSpPr txBox="1"/>
          <p:nvPr/>
        </p:nvSpPr>
        <p:spPr>
          <a:xfrm>
            <a:off x="34180274" y="16772220"/>
            <a:ext cx="8875444" cy="997196"/>
          </a:xfrm>
          <a:prstGeom prst="rect">
            <a:avLst/>
          </a:prstGeom>
          <a:noFill/>
        </p:spPr>
        <p:txBody>
          <a:bodyPr wrap="square" rtlCol="0">
            <a:spAutoFit/>
          </a:bodyPr>
          <a:lstStyle/>
          <a:p>
            <a:pPr algn="ctr"/>
            <a:r>
              <a:rPr lang="en-US" sz="5880" dirty="0">
                <a:latin typeface="Arial" panose="020B0604020202020204" pitchFamily="34" charset="0"/>
                <a:cs typeface="Arial" panose="020B0604020202020204" pitchFamily="34" charset="0"/>
              </a:rPr>
              <a:t>Andrea Jones, MD</a:t>
            </a:r>
          </a:p>
        </p:txBody>
      </p:sp>
      <p:pic>
        <p:nvPicPr>
          <p:cNvPr id="32" name="Picture 3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074673" y="7541090"/>
            <a:ext cx="7657881" cy="881150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3" name="Group 2"/>
          <p:cNvGrpSpPr/>
          <p:nvPr/>
        </p:nvGrpSpPr>
        <p:grpSpPr>
          <a:xfrm>
            <a:off x="2820380" y="19863762"/>
            <a:ext cx="8131242" cy="9970877"/>
            <a:chOff x="9890011" y="909553"/>
            <a:chExt cx="2113201" cy="2665489"/>
          </a:xfrm>
        </p:grpSpPr>
        <p:sp>
          <p:nvSpPr>
            <p:cNvPr id="20" name="TextBox 19"/>
            <p:cNvSpPr txBox="1"/>
            <p:nvPr/>
          </p:nvSpPr>
          <p:spPr>
            <a:xfrm>
              <a:off x="9890011" y="3308464"/>
              <a:ext cx="2113201" cy="266578"/>
            </a:xfrm>
            <a:prstGeom prst="rect">
              <a:avLst/>
            </a:prstGeom>
            <a:noFill/>
          </p:spPr>
          <p:txBody>
            <a:bodyPr wrap="square" rtlCol="0">
              <a:spAutoFit/>
            </a:bodyPr>
            <a:lstStyle/>
            <a:p>
              <a:pPr algn="ctr"/>
              <a:r>
                <a:rPr lang="en-US" sz="5880" dirty="0">
                  <a:latin typeface="Arial" panose="020B0604020202020204" pitchFamily="34" charset="0"/>
                  <a:cs typeface="Arial" panose="020B0604020202020204" pitchFamily="34" charset="0"/>
                </a:rPr>
                <a:t>Neil Kalsi, MD</a:t>
              </a:r>
            </a:p>
          </p:txBody>
        </p:sp>
        <p:pic>
          <p:nvPicPr>
            <p:cNvPr id="33" name="Picture 3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950135" y="909553"/>
              <a:ext cx="1984248" cy="228661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sp>
        <p:nvSpPr>
          <p:cNvPr id="24" name="TextBox 23"/>
          <p:cNvSpPr txBox="1"/>
          <p:nvPr/>
        </p:nvSpPr>
        <p:spPr>
          <a:xfrm>
            <a:off x="39975665" y="29514428"/>
            <a:ext cx="8875444" cy="1902059"/>
          </a:xfrm>
          <a:prstGeom prst="rect">
            <a:avLst/>
          </a:prstGeom>
          <a:noFill/>
        </p:spPr>
        <p:txBody>
          <a:bodyPr wrap="square" rtlCol="0">
            <a:spAutoFit/>
          </a:bodyPr>
          <a:lstStyle/>
          <a:p>
            <a:pPr algn="ctr"/>
            <a:r>
              <a:rPr lang="en-US" sz="5880" dirty="0">
                <a:latin typeface="Arial" panose="020B0604020202020204" pitchFamily="34" charset="0"/>
                <a:cs typeface="Arial" panose="020B0604020202020204" pitchFamily="34" charset="0"/>
              </a:rPr>
              <a:t>Melanie Menning, MD MPH</a:t>
            </a:r>
          </a:p>
        </p:txBody>
      </p:sp>
      <p:grpSp>
        <p:nvGrpSpPr>
          <p:cNvPr id="9" name="Group 8"/>
          <p:cNvGrpSpPr/>
          <p:nvPr/>
        </p:nvGrpSpPr>
        <p:grpSpPr>
          <a:xfrm>
            <a:off x="12283597" y="20102875"/>
            <a:ext cx="7942721" cy="10163661"/>
            <a:chOff x="1978392" y="3895774"/>
            <a:chExt cx="2113201" cy="2699843"/>
          </a:xfrm>
        </p:grpSpPr>
        <p:sp>
          <p:nvSpPr>
            <p:cNvPr id="21" name="TextBox 20"/>
            <p:cNvSpPr txBox="1"/>
            <p:nvPr/>
          </p:nvSpPr>
          <p:spPr>
            <a:xfrm>
              <a:off x="1978392" y="6330725"/>
              <a:ext cx="2113201" cy="264892"/>
            </a:xfrm>
            <a:prstGeom prst="rect">
              <a:avLst/>
            </a:prstGeom>
            <a:noFill/>
          </p:spPr>
          <p:txBody>
            <a:bodyPr wrap="square" rtlCol="0">
              <a:spAutoFit/>
            </a:bodyPr>
            <a:lstStyle/>
            <a:p>
              <a:pPr algn="ctr"/>
              <a:r>
                <a:rPr lang="en-US" sz="5880" dirty="0">
                  <a:latin typeface="Arial" panose="020B0604020202020204" pitchFamily="34" charset="0"/>
                  <a:cs typeface="Arial" panose="020B0604020202020204" pitchFamily="34" charset="0"/>
                </a:rPr>
                <a:t>Jessica Koran, PhD</a:t>
              </a:r>
            </a:p>
          </p:txBody>
        </p:sp>
        <p:pic>
          <p:nvPicPr>
            <p:cNvPr id="34" name="Picture 3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033724" y="3895774"/>
              <a:ext cx="1984248" cy="22863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grpSp>
        <p:nvGrpSpPr>
          <p:cNvPr id="8" name="Group 7"/>
          <p:cNvGrpSpPr/>
          <p:nvPr/>
        </p:nvGrpSpPr>
        <p:grpSpPr>
          <a:xfrm>
            <a:off x="21736806" y="20102877"/>
            <a:ext cx="8141994" cy="10328089"/>
            <a:chOff x="4603284" y="3895774"/>
            <a:chExt cx="2113201" cy="2695175"/>
          </a:xfrm>
        </p:grpSpPr>
        <p:sp>
          <p:nvSpPr>
            <p:cNvPr id="22" name="TextBox 21"/>
            <p:cNvSpPr txBox="1"/>
            <p:nvPr/>
          </p:nvSpPr>
          <p:spPr>
            <a:xfrm>
              <a:off x="4603284" y="6330725"/>
              <a:ext cx="2113201" cy="260224"/>
            </a:xfrm>
            <a:prstGeom prst="rect">
              <a:avLst/>
            </a:prstGeom>
            <a:noFill/>
          </p:spPr>
          <p:txBody>
            <a:bodyPr wrap="square" rtlCol="0">
              <a:spAutoFit/>
            </a:bodyPr>
            <a:lstStyle/>
            <a:p>
              <a:pPr algn="ctr"/>
              <a:r>
                <a:rPr lang="en-US" sz="5880" dirty="0">
                  <a:latin typeface="Arial" panose="020B0604020202020204" pitchFamily="34" charset="0"/>
                  <a:cs typeface="Arial" panose="020B0604020202020204" pitchFamily="34" charset="0"/>
                </a:rPr>
                <a:t>Jennifer Liu, MD, MPH</a:t>
              </a:r>
            </a:p>
          </p:txBody>
        </p:sp>
        <p:pic>
          <p:nvPicPr>
            <p:cNvPr id="35" name="Picture 3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658616" y="3895774"/>
              <a:ext cx="1984248" cy="228619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grpSp>
        <p:nvGrpSpPr>
          <p:cNvPr id="7" name="Group 6"/>
          <p:cNvGrpSpPr/>
          <p:nvPr/>
        </p:nvGrpSpPr>
        <p:grpSpPr>
          <a:xfrm>
            <a:off x="31042166" y="20102874"/>
            <a:ext cx="8065008" cy="10544008"/>
            <a:chOff x="7212233" y="3895408"/>
            <a:chExt cx="2113201" cy="2689694"/>
          </a:xfrm>
        </p:grpSpPr>
        <p:sp>
          <p:nvSpPr>
            <p:cNvPr id="23" name="TextBox 22"/>
            <p:cNvSpPr txBox="1"/>
            <p:nvPr/>
          </p:nvSpPr>
          <p:spPr>
            <a:xfrm>
              <a:off x="7212233" y="6330725"/>
              <a:ext cx="2113201" cy="254377"/>
            </a:xfrm>
            <a:prstGeom prst="rect">
              <a:avLst/>
            </a:prstGeom>
            <a:noFill/>
          </p:spPr>
          <p:txBody>
            <a:bodyPr wrap="square" rtlCol="0">
              <a:spAutoFit/>
            </a:bodyPr>
            <a:lstStyle/>
            <a:p>
              <a:pPr algn="ctr"/>
              <a:r>
                <a:rPr lang="en-US" sz="5880" dirty="0">
                  <a:latin typeface="Arial" panose="020B0604020202020204" pitchFamily="34" charset="0"/>
                  <a:cs typeface="Arial" panose="020B0604020202020204" pitchFamily="34" charset="0"/>
                </a:rPr>
                <a:t>Alberto Marcelin, MD</a:t>
              </a:r>
            </a:p>
          </p:txBody>
        </p:sp>
        <p:pic>
          <p:nvPicPr>
            <p:cNvPr id="36" name="Picture 3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283508" y="3895408"/>
              <a:ext cx="1984248" cy="228693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pic>
        <p:nvPicPr>
          <p:cNvPr id="37" name="Picture 3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0572907" y="20144709"/>
            <a:ext cx="7680960" cy="884832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p:cNvPicPr>
            <a:picLocks noChangeAspect="1"/>
          </p:cNvPicPr>
          <p:nvPr/>
        </p:nvPicPr>
        <p:blipFill rotWithShape="1">
          <a:blip r:embed="rId11" cstate="print">
            <a:extLst>
              <a:ext uri="{28A0092B-C50C-407E-A947-70E740481C1C}">
                <a14:useLocalDpi xmlns:a14="http://schemas.microsoft.com/office/drawing/2010/main" val="0"/>
              </a:ext>
            </a:extLst>
          </a:blip>
          <a:srcRect l="8209" r="6921"/>
          <a:stretch/>
        </p:blipFill>
        <p:spPr>
          <a:xfrm>
            <a:off x="27254715" y="7659476"/>
            <a:ext cx="6309358" cy="856411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5" name="TextBox 24"/>
          <p:cNvSpPr txBox="1"/>
          <p:nvPr/>
        </p:nvSpPr>
        <p:spPr>
          <a:xfrm>
            <a:off x="26643330" y="16882344"/>
            <a:ext cx="7536942" cy="997196"/>
          </a:xfrm>
          <a:prstGeom prst="rect">
            <a:avLst/>
          </a:prstGeom>
          <a:noFill/>
        </p:spPr>
        <p:txBody>
          <a:bodyPr wrap="square" rtlCol="0">
            <a:spAutoFit/>
          </a:bodyPr>
          <a:lstStyle/>
          <a:p>
            <a:pPr algn="ctr"/>
            <a:r>
              <a:rPr lang="en-US" sz="5880" dirty="0">
                <a:latin typeface="Arial" panose="020B0604020202020204" pitchFamily="34" charset="0"/>
                <a:cs typeface="Arial" panose="020B0604020202020204" pitchFamily="34" charset="0"/>
              </a:rPr>
              <a:t>Ryan Hunter, MD</a:t>
            </a:r>
          </a:p>
        </p:txBody>
      </p:sp>
      <p:pic>
        <p:nvPicPr>
          <p:cNvPr id="28" name="Picture 27"/>
          <p:cNvPicPr>
            <a:picLocks noChangeAspect="1"/>
          </p:cNvPicPr>
          <p:nvPr/>
        </p:nvPicPr>
        <p:blipFill>
          <a:blip r:embed="rId12"/>
          <a:stretch>
            <a:fillRect/>
          </a:stretch>
        </p:blipFill>
        <p:spPr>
          <a:xfrm>
            <a:off x="43835692" y="7541090"/>
            <a:ext cx="6293931" cy="881150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8" name="TextBox 37"/>
          <p:cNvSpPr txBox="1"/>
          <p:nvPr/>
        </p:nvSpPr>
        <p:spPr>
          <a:xfrm>
            <a:off x="42544931" y="16882346"/>
            <a:ext cx="8875444" cy="997196"/>
          </a:xfrm>
          <a:prstGeom prst="rect">
            <a:avLst/>
          </a:prstGeom>
          <a:noFill/>
        </p:spPr>
        <p:txBody>
          <a:bodyPr wrap="square" rtlCol="0">
            <a:spAutoFit/>
          </a:bodyPr>
          <a:lstStyle/>
          <a:p>
            <a:pPr algn="ctr"/>
            <a:r>
              <a:rPr lang="en-US" sz="5880" dirty="0">
                <a:latin typeface="Arial" panose="020B0604020202020204" pitchFamily="34" charset="0"/>
                <a:cs typeface="Arial" panose="020B0604020202020204" pitchFamily="34" charset="0"/>
              </a:rPr>
              <a:t>Alex Dworak, MD</a:t>
            </a:r>
          </a:p>
        </p:txBody>
      </p:sp>
    </p:spTree>
    <p:extLst>
      <p:ext uri="{BB962C8B-B14F-4D97-AF65-F5344CB8AC3E}">
        <p14:creationId xmlns:p14="http://schemas.microsoft.com/office/powerpoint/2010/main" val="755519513"/>
      </p:ext>
    </p:extLst>
  </p:cSld>
  <p:clrMapOvr>
    <a:masterClrMapping/>
  </p:clrMapOvr>
  <mc:AlternateContent xmlns:mc="http://schemas.openxmlformats.org/markup-compatibility/2006" xmlns:p14="http://schemas.microsoft.com/office/powerpoint/2010/main">
    <mc:Choice Requires="p14">
      <p:transition spd="slow" p14:dur="2000" advTm="88038"/>
    </mc:Choice>
    <mc:Fallback xmlns="">
      <p:transition spd="slow" advTm="88038"/>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006585"/>
      </a:dk2>
      <a:lt2>
        <a:srgbClr val="D9DBDB"/>
      </a:lt2>
      <a:accent1>
        <a:srgbClr val="D9DBDB"/>
      </a:accent1>
      <a:accent2>
        <a:srgbClr val="C3092C"/>
      </a:accent2>
      <a:accent3>
        <a:srgbClr val="C7C71F"/>
      </a:accent3>
      <a:accent4>
        <a:srgbClr val="D76E22"/>
      </a:accent4>
      <a:accent5>
        <a:srgbClr val="006585"/>
      </a:accent5>
      <a:accent6>
        <a:srgbClr val="525353"/>
      </a:accent6>
      <a:hlink>
        <a:srgbClr val="006585"/>
      </a:hlink>
      <a:folHlink>
        <a:srgbClr val="D76E2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B227745464E2A49BDEC9F8821C747B4" ma:contentTypeVersion="4" ma:contentTypeDescription="Create a new document." ma:contentTypeScope="" ma:versionID="1ce2610e855a1faedc861ffa49a0b1af">
  <xsd:schema xmlns:xsd="http://www.w3.org/2001/XMLSchema" xmlns:xs="http://www.w3.org/2001/XMLSchema" xmlns:p="http://schemas.microsoft.com/office/2006/metadata/properties" xmlns:ns2="439ecf57-f906-4530-952a-cec7039caf28" targetNamespace="http://schemas.microsoft.com/office/2006/metadata/properties" ma:root="true" ma:fieldsID="b8fff3ba6ab4b2ee8d73b6bab2344f5a" ns2:_="">
    <xsd:import namespace="439ecf57-f906-4530-952a-cec7039caf2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39ecf57-f906-4530-952a-cec7039caf2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A5B9122-BD5F-4C94-9D7D-AFBF404D2DC3}">
  <ds:schemaRefs>
    <ds:schemaRef ds:uri="439ecf57-f906-4530-952a-cec7039caf2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455BFD90-4558-48CF-96EF-A69C5B167683}">
  <ds:schemaRefs>
    <ds:schemaRef ds:uri="http://purl.org/dc/terms/"/>
    <ds:schemaRef ds:uri="http://www.w3.org/XML/1998/namespace"/>
    <ds:schemaRef ds:uri="439ecf57-f906-4530-952a-cec7039caf28"/>
    <ds:schemaRef ds:uri="http://purl.org/dc/elements/1.1/"/>
    <ds:schemaRef ds:uri="http://purl.org/dc/dcmitype/"/>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s>
</ds:datastoreItem>
</file>

<file path=customXml/itemProps3.xml><?xml version="1.0" encoding="utf-8"?>
<ds:datastoreItem xmlns:ds="http://schemas.openxmlformats.org/officeDocument/2006/customXml" ds:itemID="{72E6A86C-7DC9-415A-8036-A0FD73A7477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4305</TotalTime>
  <Words>1084</Words>
  <Application>Microsoft Office PowerPoint</Application>
  <PresentationFormat>Custom</PresentationFormat>
  <Paragraphs>71</Paragraphs>
  <Slides>3</Slides>
  <Notes>1</Notes>
  <HiddenSlides>0</HiddenSlides>
  <MMClips>1</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3</vt:i4>
      </vt:variant>
    </vt:vector>
  </HeadingPairs>
  <TitlesOfParts>
    <vt:vector size="9" baseType="lpstr">
      <vt:lpstr>ＭＳ Ｐゴシック</vt:lpstr>
      <vt:lpstr>Arial</vt:lpstr>
      <vt:lpstr>Arial Bold</vt:lpstr>
      <vt:lpstr>Calibri</vt:lpstr>
      <vt:lpstr>Office Theme</vt:lpstr>
      <vt:lpstr>Worksheet</vt:lpstr>
      <vt:lpstr>PowerPoint Presentation</vt:lpstr>
      <vt:lpstr>PowerPoint Presentation</vt:lpstr>
      <vt:lpstr>PowerPoint Presentation</vt:lpstr>
    </vt:vector>
  </TitlesOfParts>
  <Company>Metro Community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Tom Waples</dc:creator>
  <cp:lastModifiedBy>Clare Petrie</cp:lastModifiedBy>
  <cp:revision>7</cp:revision>
  <cp:lastPrinted>2015-02-19T15:14:28Z</cp:lastPrinted>
  <dcterms:created xsi:type="dcterms:W3CDTF">2010-12-02T21:49:18Z</dcterms:created>
  <dcterms:modified xsi:type="dcterms:W3CDTF">2021-02-15T14:35:37Z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0x0101006B227745464E2A49BDEC9F8821C747B4</vt:lpwstr>
  </property>
</Properties>
</file>